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136"/>
  </p:notesMasterIdLst>
  <p:sldIdLst>
    <p:sldId id="261" r:id="rId2"/>
    <p:sldId id="262" r:id="rId3"/>
    <p:sldId id="263" r:id="rId4"/>
    <p:sldId id="264" r:id="rId5"/>
    <p:sldId id="267" r:id="rId6"/>
    <p:sldId id="265" r:id="rId7"/>
    <p:sldId id="266" r:id="rId8"/>
    <p:sldId id="271" r:id="rId9"/>
    <p:sldId id="268" r:id="rId10"/>
    <p:sldId id="270" r:id="rId11"/>
    <p:sldId id="269" r:id="rId12"/>
    <p:sldId id="272" r:id="rId13"/>
    <p:sldId id="391" r:id="rId14"/>
    <p:sldId id="274" r:id="rId15"/>
    <p:sldId id="333" r:id="rId16"/>
    <p:sldId id="334" r:id="rId17"/>
    <p:sldId id="273" r:id="rId18"/>
    <p:sldId id="275" r:id="rId19"/>
    <p:sldId id="335" r:id="rId20"/>
    <p:sldId id="276" r:id="rId21"/>
    <p:sldId id="383" r:id="rId22"/>
    <p:sldId id="384" r:id="rId23"/>
    <p:sldId id="385" r:id="rId24"/>
    <p:sldId id="387" r:id="rId25"/>
    <p:sldId id="278" r:id="rId26"/>
    <p:sldId id="389" r:id="rId27"/>
    <p:sldId id="277" r:id="rId28"/>
    <p:sldId id="279" r:id="rId29"/>
    <p:sldId id="336" r:id="rId30"/>
    <p:sldId id="280" r:id="rId31"/>
    <p:sldId id="337" r:id="rId32"/>
    <p:sldId id="281" r:id="rId33"/>
    <p:sldId id="338" r:id="rId34"/>
    <p:sldId id="282" r:id="rId35"/>
    <p:sldId id="339" r:id="rId36"/>
    <p:sldId id="283" r:id="rId37"/>
    <p:sldId id="340" r:id="rId38"/>
    <p:sldId id="284" r:id="rId39"/>
    <p:sldId id="341" r:id="rId40"/>
    <p:sldId id="285" r:id="rId41"/>
    <p:sldId id="342" r:id="rId42"/>
    <p:sldId id="286" r:id="rId43"/>
    <p:sldId id="343" r:id="rId44"/>
    <p:sldId id="287" r:id="rId45"/>
    <p:sldId id="344" r:id="rId46"/>
    <p:sldId id="288" r:id="rId47"/>
    <p:sldId id="345" r:id="rId48"/>
    <p:sldId id="289" r:id="rId49"/>
    <p:sldId id="346" r:id="rId50"/>
    <p:sldId id="290" r:id="rId51"/>
    <p:sldId id="347" r:id="rId52"/>
    <p:sldId id="291" r:id="rId53"/>
    <p:sldId id="348" r:id="rId54"/>
    <p:sldId id="292" r:id="rId55"/>
    <p:sldId id="349" r:id="rId56"/>
    <p:sldId id="293" r:id="rId57"/>
    <p:sldId id="350" r:id="rId58"/>
    <p:sldId id="294" r:id="rId59"/>
    <p:sldId id="351" r:id="rId60"/>
    <p:sldId id="295" r:id="rId61"/>
    <p:sldId id="352" r:id="rId62"/>
    <p:sldId id="296" r:id="rId63"/>
    <p:sldId id="353" r:id="rId64"/>
    <p:sldId id="297" r:id="rId65"/>
    <p:sldId id="354" r:id="rId66"/>
    <p:sldId id="298" r:id="rId67"/>
    <p:sldId id="355" r:id="rId68"/>
    <p:sldId id="299" r:id="rId69"/>
    <p:sldId id="356" r:id="rId70"/>
    <p:sldId id="300" r:id="rId71"/>
    <p:sldId id="357" r:id="rId72"/>
    <p:sldId id="301" r:id="rId73"/>
    <p:sldId id="358" r:id="rId74"/>
    <p:sldId id="302" r:id="rId75"/>
    <p:sldId id="359" r:id="rId76"/>
    <p:sldId id="303" r:id="rId77"/>
    <p:sldId id="360" r:id="rId78"/>
    <p:sldId id="304" r:id="rId79"/>
    <p:sldId id="361" r:id="rId80"/>
    <p:sldId id="305" r:id="rId81"/>
    <p:sldId id="362" r:id="rId82"/>
    <p:sldId id="306" r:id="rId83"/>
    <p:sldId id="363" r:id="rId84"/>
    <p:sldId id="307" r:id="rId85"/>
    <p:sldId id="364" r:id="rId86"/>
    <p:sldId id="308" r:id="rId87"/>
    <p:sldId id="365" r:id="rId88"/>
    <p:sldId id="309" r:id="rId89"/>
    <p:sldId id="366" r:id="rId90"/>
    <p:sldId id="310" r:id="rId91"/>
    <p:sldId id="367" r:id="rId92"/>
    <p:sldId id="311" r:id="rId93"/>
    <p:sldId id="368" r:id="rId94"/>
    <p:sldId id="312" r:id="rId95"/>
    <p:sldId id="369" r:id="rId96"/>
    <p:sldId id="313" r:id="rId97"/>
    <p:sldId id="370" r:id="rId98"/>
    <p:sldId id="314" r:id="rId99"/>
    <p:sldId id="371" r:id="rId100"/>
    <p:sldId id="315" r:id="rId101"/>
    <p:sldId id="372" r:id="rId102"/>
    <p:sldId id="316" r:id="rId103"/>
    <p:sldId id="373" r:id="rId104"/>
    <p:sldId id="317" r:id="rId105"/>
    <p:sldId id="374" r:id="rId106"/>
    <p:sldId id="318" r:id="rId107"/>
    <p:sldId id="375" r:id="rId108"/>
    <p:sldId id="319" r:id="rId109"/>
    <p:sldId id="376" r:id="rId110"/>
    <p:sldId id="330" r:id="rId111"/>
    <p:sldId id="377" r:id="rId112"/>
    <p:sldId id="331" r:id="rId113"/>
    <p:sldId id="378" r:id="rId114"/>
    <p:sldId id="332" r:id="rId115"/>
    <p:sldId id="379" r:id="rId116"/>
    <p:sldId id="320" r:id="rId117"/>
    <p:sldId id="380" r:id="rId118"/>
    <p:sldId id="321" r:id="rId119"/>
    <p:sldId id="381" r:id="rId120"/>
    <p:sldId id="322" r:id="rId121"/>
    <p:sldId id="390" r:id="rId122"/>
    <p:sldId id="392" r:id="rId123"/>
    <p:sldId id="393" r:id="rId124"/>
    <p:sldId id="394" r:id="rId125"/>
    <p:sldId id="395" r:id="rId126"/>
    <p:sldId id="396" r:id="rId127"/>
    <p:sldId id="397" r:id="rId128"/>
    <p:sldId id="398" r:id="rId129"/>
    <p:sldId id="399" r:id="rId130"/>
    <p:sldId id="400" r:id="rId131"/>
    <p:sldId id="401" r:id="rId132"/>
    <p:sldId id="404" r:id="rId133"/>
    <p:sldId id="402" r:id="rId134"/>
    <p:sldId id="403" r:id="rId1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E4E7"/>
    <a:srgbClr val="FFFFFF"/>
    <a:srgbClr val="99DFF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09FA46-BE3E-481D-9318-214ED88ACCF6}" v="4" dt="2026-01-08T10:16:56.87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51" autoAdjust="0"/>
    <p:restoredTop sz="94167" autoAdjust="0"/>
  </p:normalViewPr>
  <p:slideViewPr>
    <p:cSldViewPr snapToGrid="0" showGuides="1">
      <p:cViewPr>
        <p:scale>
          <a:sx n="50" d="100"/>
          <a:sy n="50" d="100"/>
        </p:scale>
        <p:origin x="2520" y="11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toka 3710" userId="fbb77386e644ec64" providerId="LiveId" clId="{98308435-7D73-4795-B818-A5B2164A6CD2}"/>
    <pc:docChg chg="undo custSel modSld">
      <pc:chgData name="totoka 3710" userId="fbb77386e644ec64" providerId="LiveId" clId="{98308435-7D73-4795-B818-A5B2164A6CD2}" dt="2026-01-08T10:16:56.871" v="7" actId="164"/>
      <pc:docMkLst>
        <pc:docMk/>
      </pc:docMkLst>
      <pc:sldChg chg="addSp modSp mod modAnim">
        <pc:chgData name="totoka 3710" userId="fbb77386e644ec64" providerId="LiveId" clId="{98308435-7D73-4795-B818-A5B2164A6CD2}" dt="2026-01-08T10:16:56.871" v="7" actId="164"/>
        <pc:sldMkLst>
          <pc:docMk/>
          <pc:sldMk cId="1988429720" sldId="395"/>
        </pc:sldMkLst>
        <pc:spChg chg="mod modVis">
          <ac:chgData name="totoka 3710" userId="fbb77386e644ec64" providerId="LiveId" clId="{98308435-7D73-4795-B818-A5B2164A6CD2}" dt="2026-01-08T10:16:38.239" v="2" actId="164"/>
          <ac:spMkLst>
            <pc:docMk/>
            <pc:sldMk cId="1988429720" sldId="395"/>
            <ac:spMk id="6" creationId="{F103D2E6-E04D-D49E-062E-33F5E4D8DC62}"/>
          </ac:spMkLst>
        </pc:spChg>
        <pc:spChg chg="mod modVis">
          <ac:chgData name="totoka 3710" userId="fbb77386e644ec64" providerId="LiveId" clId="{98308435-7D73-4795-B818-A5B2164A6CD2}" dt="2026-01-08T10:16:38.239" v="2" actId="164"/>
          <ac:spMkLst>
            <pc:docMk/>
            <pc:sldMk cId="1988429720" sldId="395"/>
            <ac:spMk id="16" creationId="{8A16DAE9-F152-5856-6CF6-F9D18825E3BA}"/>
          </ac:spMkLst>
        </pc:spChg>
        <pc:spChg chg="mod">
          <ac:chgData name="totoka 3710" userId="fbb77386e644ec64" providerId="LiveId" clId="{98308435-7D73-4795-B818-A5B2164A6CD2}" dt="2026-01-08T10:16:56.871" v="7" actId="164"/>
          <ac:spMkLst>
            <pc:docMk/>
            <pc:sldMk cId="1988429720" sldId="395"/>
            <ac:spMk id="28" creationId="{DD5D9C46-039A-72DF-DA7A-A1DF228A66CC}"/>
          </ac:spMkLst>
        </pc:spChg>
        <pc:spChg chg="mod">
          <ac:chgData name="totoka 3710" userId="fbb77386e644ec64" providerId="LiveId" clId="{98308435-7D73-4795-B818-A5B2164A6CD2}" dt="2026-01-08T10:16:56.871" v="7" actId="164"/>
          <ac:spMkLst>
            <pc:docMk/>
            <pc:sldMk cId="1988429720" sldId="395"/>
            <ac:spMk id="33" creationId="{571CBD0B-40FC-4BFE-28F2-66361E0499F5}"/>
          </ac:spMkLst>
        </pc:spChg>
        <pc:spChg chg="mod">
          <ac:chgData name="totoka 3710" userId="fbb77386e644ec64" providerId="LiveId" clId="{98308435-7D73-4795-B818-A5B2164A6CD2}" dt="2026-01-08T10:16:56.871" v="7" actId="164"/>
          <ac:spMkLst>
            <pc:docMk/>
            <pc:sldMk cId="1988429720" sldId="395"/>
            <ac:spMk id="38" creationId="{BF3BAD87-F2D4-1188-6079-6BE24950A12E}"/>
          </ac:spMkLst>
        </pc:spChg>
        <pc:spChg chg="mod">
          <ac:chgData name="totoka 3710" userId="fbb77386e644ec64" providerId="LiveId" clId="{98308435-7D73-4795-B818-A5B2164A6CD2}" dt="2026-01-08T10:16:56.871" v="7" actId="164"/>
          <ac:spMkLst>
            <pc:docMk/>
            <pc:sldMk cId="1988429720" sldId="395"/>
            <ac:spMk id="73" creationId="{52E527FC-80EF-61CF-253E-EF5BE619A2F0}"/>
          </ac:spMkLst>
        </pc:spChg>
        <pc:spChg chg="mod modVis">
          <ac:chgData name="totoka 3710" userId="fbb77386e644ec64" providerId="LiveId" clId="{98308435-7D73-4795-B818-A5B2164A6CD2}" dt="2026-01-08T10:16:38.239" v="2" actId="164"/>
          <ac:spMkLst>
            <pc:docMk/>
            <pc:sldMk cId="1988429720" sldId="395"/>
            <ac:spMk id="89" creationId="{ADE83CA6-556F-748A-1151-5C93C93EFA00}"/>
          </ac:spMkLst>
        </pc:spChg>
        <pc:spChg chg="mod">
          <ac:chgData name="totoka 3710" userId="fbb77386e644ec64" providerId="LiveId" clId="{98308435-7D73-4795-B818-A5B2164A6CD2}" dt="2026-01-08T10:16:56.871" v="7" actId="164"/>
          <ac:spMkLst>
            <pc:docMk/>
            <pc:sldMk cId="1988429720" sldId="395"/>
            <ac:spMk id="202" creationId="{B9EB7973-7A15-1B11-18BC-DB2079ED56DD}"/>
          </ac:spMkLst>
        </pc:spChg>
        <pc:spChg chg="mod modVis">
          <ac:chgData name="totoka 3710" userId="fbb77386e644ec64" providerId="LiveId" clId="{98308435-7D73-4795-B818-A5B2164A6CD2}" dt="2026-01-08T10:16:38.239" v="2" actId="164"/>
          <ac:spMkLst>
            <pc:docMk/>
            <pc:sldMk cId="1988429720" sldId="395"/>
            <ac:spMk id="212" creationId="{CF236DC9-6EA1-B52C-A3E3-D8326CF52AF4}"/>
          </ac:spMkLst>
        </pc:spChg>
        <pc:spChg chg="mod modVis">
          <ac:chgData name="totoka 3710" userId="fbb77386e644ec64" providerId="LiveId" clId="{98308435-7D73-4795-B818-A5B2164A6CD2}" dt="2026-01-08T10:16:38.239" v="2" actId="164"/>
          <ac:spMkLst>
            <pc:docMk/>
            <pc:sldMk cId="1988429720" sldId="395"/>
            <ac:spMk id="213" creationId="{B3A9C703-468A-3725-2E40-B35F3236414A}"/>
          </ac:spMkLst>
        </pc:spChg>
        <pc:spChg chg="mod modVis">
          <ac:chgData name="totoka 3710" userId="fbb77386e644ec64" providerId="LiveId" clId="{98308435-7D73-4795-B818-A5B2164A6CD2}" dt="2026-01-08T10:16:38.239" v="2" actId="164"/>
          <ac:spMkLst>
            <pc:docMk/>
            <pc:sldMk cId="1988429720" sldId="395"/>
            <ac:spMk id="226" creationId="{63EDE2B7-0C2C-03AC-E1ED-B374F20C99DE}"/>
          </ac:spMkLst>
        </pc:spChg>
        <pc:spChg chg="mod modVis">
          <ac:chgData name="totoka 3710" userId="fbb77386e644ec64" providerId="LiveId" clId="{98308435-7D73-4795-B818-A5B2164A6CD2}" dt="2026-01-08T10:16:38.239" v="2" actId="164"/>
          <ac:spMkLst>
            <pc:docMk/>
            <pc:sldMk cId="1988429720" sldId="395"/>
            <ac:spMk id="227" creationId="{D0546ECA-8C5A-A68F-2750-0D2055F18B2C}"/>
          </ac:spMkLst>
        </pc:spChg>
        <pc:spChg chg="mod">
          <ac:chgData name="totoka 3710" userId="fbb77386e644ec64" providerId="LiveId" clId="{98308435-7D73-4795-B818-A5B2164A6CD2}" dt="2026-01-08T10:16:56.871" v="7" actId="164"/>
          <ac:spMkLst>
            <pc:docMk/>
            <pc:sldMk cId="1988429720" sldId="395"/>
            <ac:spMk id="248" creationId="{84FBEF7F-E835-2CB9-30DA-FE9978F714A7}"/>
          </ac:spMkLst>
        </pc:spChg>
        <pc:spChg chg="mod">
          <ac:chgData name="totoka 3710" userId="fbb77386e644ec64" providerId="LiveId" clId="{98308435-7D73-4795-B818-A5B2164A6CD2}" dt="2026-01-08T10:16:56.871" v="7" actId="164"/>
          <ac:spMkLst>
            <pc:docMk/>
            <pc:sldMk cId="1988429720" sldId="395"/>
            <ac:spMk id="254" creationId="{94C97973-2BD0-4C1A-4B7C-C7EDA531694F}"/>
          </ac:spMkLst>
        </pc:spChg>
        <pc:spChg chg="mod modVis">
          <ac:chgData name="totoka 3710" userId="fbb77386e644ec64" providerId="LiveId" clId="{98308435-7D73-4795-B818-A5B2164A6CD2}" dt="2026-01-08T10:16:38.239" v="2" actId="164"/>
          <ac:spMkLst>
            <pc:docMk/>
            <pc:sldMk cId="1988429720" sldId="395"/>
            <ac:spMk id="266" creationId="{72375DF3-C823-603F-A3E4-7D1BA847DE1B}"/>
          </ac:spMkLst>
        </pc:spChg>
        <pc:spChg chg="mod">
          <ac:chgData name="totoka 3710" userId="fbb77386e644ec64" providerId="LiveId" clId="{98308435-7D73-4795-B818-A5B2164A6CD2}" dt="2026-01-08T10:16:56.871" v="7" actId="164"/>
          <ac:spMkLst>
            <pc:docMk/>
            <pc:sldMk cId="1988429720" sldId="395"/>
            <ac:spMk id="288" creationId="{ECFC2AD9-3AE6-B13E-1933-8B07F8654693}"/>
          </ac:spMkLst>
        </pc:spChg>
        <pc:spChg chg="mod">
          <ac:chgData name="totoka 3710" userId="fbb77386e644ec64" providerId="LiveId" clId="{98308435-7D73-4795-B818-A5B2164A6CD2}" dt="2026-01-08T10:16:56.871" v="7" actId="164"/>
          <ac:spMkLst>
            <pc:docMk/>
            <pc:sldMk cId="1988429720" sldId="395"/>
            <ac:spMk id="299" creationId="{15E53E77-0180-FFB6-E8E5-F1B28D58BB18}"/>
          </ac:spMkLst>
        </pc:spChg>
        <pc:spChg chg="mod">
          <ac:chgData name="totoka 3710" userId="fbb77386e644ec64" providerId="LiveId" clId="{98308435-7D73-4795-B818-A5B2164A6CD2}" dt="2026-01-08T10:16:56.871" v="7" actId="164"/>
          <ac:spMkLst>
            <pc:docMk/>
            <pc:sldMk cId="1988429720" sldId="395"/>
            <ac:spMk id="304" creationId="{C3511903-307F-7CAA-7C6F-8376FEF51548}"/>
          </ac:spMkLst>
        </pc:spChg>
        <pc:spChg chg="mod modVis">
          <ac:chgData name="totoka 3710" userId="fbb77386e644ec64" providerId="LiveId" clId="{98308435-7D73-4795-B818-A5B2164A6CD2}" dt="2026-01-08T10:16:38.239" v="2" actId="164"/>
          <ac:spMkLst>
            <pc:docMk/>
            <pc:sldMk cId="1988429720" sldId="395"/>
            <ac:spMk id="306" creationId="{12105211-2A29-82D0-8382-472C762BD80C}"/>
          </ac:spMkLst>
        </pc:spChg>
        <pc:spChg chg="mod modVis">
          <ac:chgData name="totoka 3710" userId="fbb77386e644ec64" providerId="LiveId" clId="{98308435-7D73-4795-B818-A5B2164A6CD2}" dt="2026-01-08T10:16:38.239" v="2" actId="164"/>
          <ac:spMkLst>
            <pc:docMk/>
            <pc:sldMk cId="1988429720" sldId="395"/>
            <ac:spMk id="307" creationId="{6088D8FF-9994-A8E5-6274-625BE0F082C0}"/>
          </ac:spMkLst>
        </pc:spChg>
        <pc:grpChg chg="mod modVis">
          <ac:chgData name="totoka 3710" userId="fbb77386e644ec64" providerId="LiveId" clId="{98308435-7D73-4795-B818-A5B2164A6CD2}" dt="2026-01-08T10:16:56.439" v="6" actId="14430"/>
          <ac:grpSpMkLst>
            <pc:docMk/>
            <pc:sldMk cId="1988429720" sldId="395"/>
            <ac:grpSpMk id="10" creationId="{3EA9CA58-8EFE-B1B2-775F-DE2478A1FAA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2AA93-26D0-4407-8818-F5A3ACBA9F78}" type="datetimeFigureOut">
              <a:rPr kumimoji="1" lang="ja-JP" altLang="en-US" smtClean="0"/>
              <a:t>2026/1/8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9D998-9C12-4726-A5D5-9D4AD9DE6B94}" type="slidenum">
              <a:rPr kumimoji="1" lang="ja-JP" altLang="en-US" smtClean="0"/>
              <a:t>‹#›</a:t>
            </a:fld>
            <a:endParaRPr kumimoji="1" lang="ja-JP" altLang="en-US"/>
          </a:p>
        </p:txBody>
      </p:sp>
    </p:spTree>
    <p:extLst>
      <p:ext uri="{BB962C8B-B14F-4D97-AF65-F5344CB8AC3E}">
        <p14:creationId xmlns:p14="http://schemas.microsoft.com/office/powerpoint/2010/main" val="31868400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今から、「川のブサかわ魚ドンコに迫る　光と水深の関係」の発表を始めます。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a:t>
            </a:fld>
            <a:endParaRPr kumimoji="1" lang="ja-JP" altLang="en-US"/>
          </a:p>
        </p:txBody>
      </p:sp>
    </p:spTree>
    <p:extLst>
      <p:ext uri="{BB962C8B-B14F-4D97-AF65-F5344CB8AC3E}">
        <p14:creationId xmlns:p14="http://schemas.microsoft.com/office/powerpoint/2010/main" val="521692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夏と冬の</a:t>
            </a:r>
            <a:r>
              <a:rPr kumimoji="1" lang="en-US" altLang="ja-JP"/>
              <a:t>2</a:t>
            </a:r>
            <a:r>
              <a:rPr kumimoji="1" lang="ja-JP" altLang="en-US"/>
              <a:t>回行いました</a:t>
            </a:r>
            <a:endParaRPr kumimoji="1" lang="en-US" altLang="ja-JP"/>
          </a:p>
          <a:p>
            <a:r>
              <a:rPr kumimoji="1" lang="ja-JP" altLang="en-US"/>
              <a:t>図に示されるような範囲を網で採り、取れた生物を調査しました</a:t>
            </a:r>
            <a:endParaRPr kumimoji="1" lang="en-US" altLang="ja-JP"/>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10</a:t>
            </a:fld>
            <a:endParaRPr kumimoji="1" lang="ja-JP" altLang="en-US"/>
          </a:p>
        </p:txBody>
      </p:sp>
    </p:spTree>
    <p:extLst>
      <p:ext uri="{BB962C8B-B14F-4D97-AF65-F5344CB8AC3E}">
        <p14:creationId xmlns:p14="http://schemas.microsoft.com/office/powerpoint/2010/main" val="1446514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夏の調査で見つかったドンコが稚魚だったことから、内神川ではドンコが繁殖していると考えられます</a:t>
            </a:r>
            <a:endParaRPr kumimoji="1" lang="en-US" altLang="ja-JP"/>
          </a:p>
          <a:p>
            <a:r>
              <a:rPr kumimoji="1" lang="ja-JP" altLang="en-US"/>
              <a:t>また　ヌマエビが多いことから、野生のドンコもヌマエビを餌としていると考えられます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11</a:t>
            </a:fld>
            <a:endParaRPr kumimoji="1" lang="ja-JP" altLang="en-US"/>
          </a:p>
        </p:txBody>
      </p:sp>
    </p:spTree>
    <p:extLst>
      <p:ext uri="{BB962C8B-B14F-4D97-AF65-F5344CB8AC3E}">
        <p14:creationId xmlns:p14="http://schemas.microsoft.com/office/powerpoint/2010/main" val="3603902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つぎに</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a:t>
            </a:fld>
            <a:endParaRPr kumimoji="1" lang="ja-JP" altLang="en-US"/>
          </a:p>
        </p:txBody>
      </p:sp>
    </p:spTree>
    <p:extLst>
      <p:ext uri="{BB962C8B-B14F-4D97-AF65-F5344CB8AC3E}">
        <p14:creationId xmlns:p14="http://schemas.microsoft.com/office/powerpoint/2010/main" val="1503849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実験１について説明します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13</a:t>
            </a:fld>
            <a:endParaRPr kumimoji="1" lang="ja-JP" altLang="en-US"/>
          </a:p>
        </p:txBody>
      </p:sp>
    </p:spTree>
    <p:extLst>
      <p:ext uri="{BB962C8B-B14F-4D97-AF65-F5344CB8AC3E}">
        <p14:creationId xmlns:p14="http://schemas.microsoft.com/office/powerpoint/2010/main" val="79897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大型の水槽を用意し、アクリル板で段差を作ります</a:t>
            </a:r>
            <a:endParaRPr kumimoji="1" lang="en-US" altLang="ja-JP" dirty="0"/>
          </a:p>
          <a:p>
            <a:r>
              <a:rPr kumimoji="1" lang="ja-JP" altLang="en-US" dirty="0"/>
              <a:t>各個体を地点</a:t>
            </a:r>
            <a:r>
              <a:rPr kumimoji="1" lang="en-US" altLang="ja-JP" dirty="0"/>
              <a:t>A</a:t>
            </a:r>
            <a:r>
              <a:rPr kumimoji="1" lang="ja-JP" altLang="en-US" dirty="0"/>
              <a:t>に置き、</a:t>
            </a:r>
            <a:r>
              <a:rPr kumimoji="1" lang="en-US" altLang="ja-JP" dirty="0"/>
              <a:t>3</a:t>
            </a:r>
            <a:r>
              <a:rPr kumimoji="1" lang="ja-JP" altLang="en-US" dirty="0"/>
              <a:t>分後にどこの地点に居たかを記録します</a:t>
            </a:r>
            <a:endParaRPr kumimoji="1" lang="en-US" altLang="ja-JP" dirty="0"/>
          </a:p>
          <a:p>
            <a:r>
              <a:rPr kumimoji="1" lang="ja-JP" altLang="en-US" dirty="0"/>
              <a:t>これを各個体</a:t>
            </a:r>
            <a:r>
              <a:rPr kumimoji="1" lang="en-US" altLang="ja-JP" dirty="0"/>
              <a:t>5</a:t>
            </a:r>
            <a:r>
              <a:rPr kumimoji="1" lang="ja-JP" altLang="en-US" dirty="0"/>
              <a:t>回ずつ繰り返しました</a:t>
            </a:r>
            <a:endParaRPr kumimoji="1" lang="en-US" altLang="ja-JP" dirty="0"/>
          </a:p>
          <a:p>
            <a:r>
              <a:rPr kumimoji="1" lang="ja-JP" altLang="en-US" dirty="0"/>
              <a:t>実験には大きさのことなる個体を</a:t>
            </a:r>
            <a:r>
              <a:rPr kumimoji="1" lang="en-US" altLang="ja-JP" dirty="0"/>
              <a:t>3</a:t>
            </a:r>
            <a:r>
              <a:rPr kumimoji="1" lang="ja-JP" altLang="en-US" dirty="0"/>
              <a:t>匹を使用しました</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14</a:t>
            </a:fld>
            <a:endParaRPr kumimoji="1" lang="ja-JP" altLang="en-US"/>
          </a:p>
        </p:txBody>
      </p:sp>
    </p:spTree>
    <p:extLst>
      <p:ext uri="{BB962C8B-B14F-4D97-AF65-F5344CB8AC3E}">
        <p14:creationId xmlns:p14="http://schemas.microsoft.com/office/powerpoint/2010/main" val="1389519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15</a:t>
            </a:fld>
            <a:endParaRPr kumimoji="1" lang="ja-JP" altLang="en-US"/>
          </a:p>
        </p:txBody>
      </p:sp>
    </p:spTree>
    <p:extLst>
      <p:ext uri="{BB962C8B-B14F-4D97-AF65-F5344CB8AC3E}">
        <p14:creationId xmlns:p14="http://schemas.microsoft.com/office/powerpoint/2010/main" val="117760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ドンコは</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16</a:t>
            </a:fld>
            <a:endParaRPr kumimoji="1" lang="ja-JP" altLang="en-US"/>
          </a:p>
        </p:txBody>
      </p:sp>
    </p:spTree>
    <p:extLst>
      <p:ext uri="{BB962C8B-B14F-4D97-AF65-F5344CB8AC3E}">
        <p14:creationId xmlns:p14="http://schemas.microsoft.com/office/powerpoint/2010/main" val="1099818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アニメーションの</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17</a:t>
            </a:fld>
            <a:endParaRPr kumimoji="1" lang="ja-JP" altLang="en-US"/>
          </a:p>
        </p:txBody>
      </p:sp>
    </p:spTree>
    <p:extLst>
      <p:ext uri="{BB962C8B-B14F-4D97-AF65-F5344CB8AC3E}">
        <p14:creationId xmlns:p14="http://schemas.microsoft.com/office/powerpoint/2010/main" val="649143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ような動き</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18</a:t>
            </a:fld>
            <a:endParaRPr kumimoji="1" lang="ja-JP" altLang="en-US"/>
          </a:p>
        </p:txBody>
      </p:sp>
    </p:spTree>
    <p:extLst>
      <p:ext uri="{BB962C8B-B14F-4D97-AF65-F5344CB8AC3E}">
        <p14:creationId xmlns:p14="http://schemas.microsoft.com/office/powerpoint/2010/main" val="1705919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をしました</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20</a:t>
            </a:fld>
            <a:endParaRPr kumimoji="1" lang="ja-JP" altLang="en-US"/>
          </a:p>
        </p:txBody>
      </p:sp>
    </p:spTree>
    <p:extLst>
      <p:ext uri="{BB962C8B-B14F-4D97-AF65-F5344CB8AC3E}">
        <p14:creationId xmlns:p14="http://schemas.microsoft.com/office/powerpoint/2010/main" val="128874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私たちは以前からドンコを飼っていたのですが、日々飼育している中で気づいたことがあります。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a:t>
            </a:fld>
            <a:endParaRPr kumimoji="1" lang="ja-JP" altLang="en-US"/>
          </a:p>
        </p:txBody>
      </p:sp>
    </p:spTree>
    <p:extLst>
      <p:ext uri="{BB962C8B-B14F-4D97-AF65-F5344CB8AC3E}">
        <p14:creationId xmlns:p14="http://schemas.microsoft.com/office/powerpoint/2010/main" val="3019387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結果です</a:t>
            </a:r>
            <a:endParaRPr kumimoji="1" lang="en-US" altLang="ja-JP"/>
          </a:p>
          <a:p>
            <a:r>
              <a:rPr kumimoji="1" lang="ja-JP" altLang="en-US"/>
              <a:t>光を当てると、大きな個体ほど下に行く傾向が見られ、</a:t>
            </a:r>
            <a:endParaRPr kumimoji="1" lang="en-US" altLang="ja-JP"/>
          </a:p>
          <a:p>
            <a:r>
              <a:rPr kumimoji="1" lang="ja-JP" altLang="en-US"/>
              <a:t>光を当てなかったら、どの個体も上の方にとどまりました</a:t>
            </a:r>
            <a:endParaRPr kumimoji="1" lang="en-US" altLang="ja-JP"/>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21</a:t>
            </a:fld>
            <a:endParaRPr kumimoji="1" lang="ja-JP" altLang="en-US"/>
          </a:p>
        </p:txBody>
      </p:sp>
    </p:spTree>
    <p:extLst>
      <p:ext uri="{BB962C8B-B14F-4D97-AF65-F5344CB8AC3E}">
        <p14:creationId xmlns:p14="http://schemas.microsoft.com/office/powerpoint/2010/main" val="3507205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そこから考察できることは、ドンコには負の光走性がある　ということと　成熟するほど光走性が強くなる　ということです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22</a:t>
            </a:fld>
            <a:endParaRPr kumimoji="1" lang="ja-JP" altLang="en-US"/>
          </a:p>
        </p:txBody>
      </p:sp>
    </p:spTree>
    <p:extLst>
      <p:ext uri="{BB962C8B-B14F-4D97-AF65-F5344CB8AC3E}">
        <p14:creationId xmlns:p14="http://schemas.microsoft.com/office/powerpoint/2010/main" val="2491958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つぎに</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23</a:t>
            </a:fld>
            <a:endParaRPr kumimoji="1" lang="ja-JP" altLang="en-US"/>
          </a:p>
        </p:txBody>
      </p:sp>
    </p:spTree>
    <p:extLst>
      <p:ext uri="{BB962C8B-B14F-4D97-AF65-F5344CB8AC3E}">
        <p14:creationId xmlns:p14="http://schemas.microsoft.com/office/powerpoint/2010/main" val="6997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実験２に移ります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24</a:t>
            </a:fld>
            <a:endParaRPr kumimoji="1" lang="ja-JP" altLang="en-US"/>
          </a:p>
        </p:txBody>
      </p:sp>
    </p:spTree>
    <p:extLst>
      <p:ext uri="{BB962C8B-B14F-4D97-AF65-F5344CB8AC3E}">
        <p14:creationId xmlns:p14="http://schemas.microsoft.com/office/powerpoint/2010/main" val="2784468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実験２では、実験１と同じ水槽を用いました</a:t>
            </a:r>
            <a:endParaRPr kumimoji="1" lang="en-US" altLang="ja-JP"/>
          </a:p>
          <a:p>
            <a:r>
              <a:rPr kumimoji="1" lang="ja-JP" altLang="en-US"/>
              <a:t>成熟した個体</a:t>
            </a:r>
            <a:r>
              <a:rPr kumimoji="1" lang="en-US" altLang="ja-JP"/>
              <a:t>3</a:t>
            </a:r>
            <a:r>
              <a:rPr kumimoji="1" lang="ja-JP" altLang="en-US"/>
              <a:t>匹を使用します</a:t>
            </a:r>
            <a:endParaRPr kumimoji="1" lang="en-US" altLang="ja-JP"/>
          </a:p>
          <a:p>
            <a:r>
              <a:rPr kumimoji="1" lang="ja-JP" altLang="en-US"/>
              <a:t>地点Ａにドンコを置き、</a:t>
            </a:r>
            <a:r>
              <a:rPr kumimoji="1" lang="en-US" altLang="ja-JP"/>
              <a:t>30</a:t>
            </a:r>
            <a:r>
              <a:rPr kumimoji="1" lang="ja-JP" altLang="en-US"/>
              <a:t>分ごとに写真を撮って、行動を調べます</a:t>
            </a:r>
            <a:endParaRPr kumimoji="1" lang="en-US" altLang="ja-JP"/>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25</a:t>
            </a:fld>
            <a:endParaRPr kumimoji="1" lang="ja-JP" altLang="en-US"/>
          </a:p>
        </p:txBody>
      </p:sp>
    </p:spTree>
    <p:extLst>
      <p:ext uri="{BB962C8B-B14F-4D97-AF65-F5344CB8AC3E}">
        <p14:creationId xmlns:p14="http://schemas.microsoft.com/office/powerpoint/2010/main" val="3050769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その結果</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27</a:t>
            </a:fld>
            <a:endParaRPr kumimoji="1" lang="ja-JP" altLang="en-US"/>
          </a:p>
        </p:txBody>
      </p:sp>
    </p:spTree>
    <p:extLst>
      <p:ext uri="{BB962C8B-B14F-4D97-AF65-F5344CB8AC3E}">
        <p14:creationId xmlns:p14="http://schemas.microsoft.com/office/powerpoint/2010/main" val="1687477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ドンコたちは</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28</a:t>
            </a:fld>
            <a:endParaRPr kumimoji="1" lang="ja-JP" altLang="en-US"/>
          </a:p>
        </p:txBody>
      </p:sp>
    </p:spTree>
    <p:extLst>
      <p:ext uri="{BB962C8B-B14F-4D97-AF65-F5344CB8AC3E}">
        <p14:creationId xmlns:p14="http://schemas.microsoft.com/office/powerpoint/2010/main" val="391751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アニメーションのような</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29</a:t>
            </a:fld>
            <a:endParaRPr kumimoji="1" lang="ja-JP" altLang="en-US"/>
          </a:p>
        </p:txBody>
      </p:sp>
    </p:spTree>
    <p:extLst>
      <p:ext uri="{BB962C8B-B14F-4D97-AF65-F5344CB8AC3E}">
        <p14:creationId xmlns:p14="http://schemas.microsoft.com/office/powerpoint/2010/main" val="3890054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動きを</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30</a:t>
            </a:fld>
            <a:endParaRPr kumimoji="1" lang="ja-JP" altLang="en-US"/>
          </a:p>
        </p:txBody>
      </p:sp>
    </p:spTree>
    <p:extLst>
      <p:ext uri="{BB962C8B-B14F-4D97-AF65-F5344CB8AC3E}">
        <p14:creationId xmlns:p14="http://schemas.microsoft.com/office/powerpoint/2010/main" val="138014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しました。</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31</a:t>
            </a:fld>
            <a:endParaRPr kumimoji="1" lang="ja-JP" altLang="en-US"/>
          </a:p>
        </p:txBody>
      </p:sp>
    </p:spTree>
    <p:extLst>
      <p:ext uri="{BB962C8B-B14F-4D97-AF65-F5344CB8AC3E}">
        <p14:creationId xmlns:p14="http://schemas.microsoft.com/office/powerpoint/2010/main" val="353953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それは</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3</a:t>
            </a:fld>
            <a:endParaRPr kumimoji="1" lang="ja-JP" altLang="en-US"/>
          </a:p>
        </p:txBody>
      </p:sp>
    </p:spTree>
    <p:extLst>
      <p:ext uri="{BB962C8B-B14F-4D97-AF65-F5344CB8AC3E}">
        <p14:creationId xmlns:p14="http://schemas.microsoft.com/office/powerpoint/2010/main" val="2692001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少々</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35</a:t>
            </a:fld>
            <a:endParaRPr kumimoji="1" lang="ja-JP" altLang="en-US"/>
          </a:p>
        </p:txBody>
      </p:sp>
    </p:spTree>
    <p:extLst>
      <p:ext uri="{BB962C8B-B14F-4D97-AF65-F5344CB8AC3E}">
        <p14:creationId xmlns:p14="http://schemas.microsoft.com/office/powerpoint/2010/main" val="729906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アニメーションが</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36</a:t>
            </a:fld>
            <a:endParaRPr kumimoji="1" lang="ja-JP" altLang="en-US"/>
          </a:p>
        </p:txBody>
      </p:sp>
    </p:spTree>
    <p:extLst>
      <p:ext uri="{BB962C8B-B14F-4D97-AF65-F5344CB8AC3E}">
        <p14:creationId xmlns:p14="http://schemas.microsoft.com/office/powerpoint/2010/main" val="3415741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長く</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37</a:t>
            </a:fld>
            <a:endParaRPr kumimoji="1" lang="ja-JP" altLang="en-US"/>
          </a:p>
        </p:txBody>
      </p:sp>
    </p:spTree>
    <p:extLst>
      <p:ext uri="{BB962C8B-B14F-4D97-AF65-F5344CB8AC3E}">
        <p14:creationId xmlns:p14="http://schemas.microsoft.com/office/powerpoint/2010/main" val="230374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なって</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38</a:t>
            </a:fld>
            <a:endParaRPr kumimoji="1" lang="ja-JP" altLang="en-US"/>
          </a:p>
        </p:txBody>
      </p:sp>
    </p:spTree>
    <p:extLst>
      <p:ext uri="{BB962C8B-B14F-4D97-AF65-F5344CB8AC3E}">
        <p14:creationId xmlns:p14="http://schemas.microsoft.com/office/powerpoint/2010/main" val="3771710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おります。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39</a:t>
            </a:fld>
            <a:endParaRPr kumimoji="1" lang="ja-JP" altLang="en-US"/>
          </a:p>
        </p:txBody>
      </p:sp>
    </p:spTree>
    <p:extLst>
      <p:ext uri="{BB962C8B-B14F-4D97-AF65-F5344CB8AC3E}">
        <p14:creationId xmlns:p14="http://schemas.microsoft.com/office/powerpoint/2010/main" val="3333896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（ちょっとした小話でも）</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46</a:t>
            </a:fld>
            <a:endParaRPr kumimoji="1" lang="ja-JP" altLang="en-US"/>
          </a:p>
        </p:txBody>
      </p:sp>
    </p:spTree>
    <p:extLst>
      <p:ext uri="{BB962C8B-B14F-4D97-AF65-F5344CB8AC3E}">
        <p14:creationId xmlns:p14="http://schemas.microsoft.com/office/powerpoint/2010/main" val="2020431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おまたせ</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114</a:t>
            </a:fld>
            <a:endParaRPr kumimoji="1" lang="ja-JP" altLang="en-US"/>
          </a:p>
        </p:txBody>
      </p:sp>
    </p:spTree>
    <p:extLst>
      <p:ext uri="{BB962C8B-B14F-4D97-AF65-F5344CB8AC3E}">
        <p14:creationId xmlns:p14="http://schemas.microsoft.com/office/powerpoint/2010/main" val="281459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しました</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115</a:t>
            </a:fld>
            <a:endParaRPr kumimoji="1" lang="ja-JP" altLang="en-US"/>
          </a:p>
        </p:txBody>
      </p:sp>
    </p:spTree>
    <p:extLst>
      <p:ext uri="{BB962C8B-B14F-4D97-AF65-F5344CB8AC3E}">
        <p14:creationId xmlns:p14="http://schemas.microsoft.com/office/powerpoint/2010/main" val="3897634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そろそろ</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116</a:t>
            </a:fld>
            <a:endParaRPr kumimoji="1" lang="ja-JP" altLang="en-US"/>
          </a:p>
        </p:txBody>
      </p:sp>
    </p:spTree>
    <p:extLst>
      <p:ext uri="{BB962C8B-B14F-4D97-AF65-F5344CB8AC3E}">
        <p14:creationId xmlns:p14="http://schemas.microsoft.com/office/powerpoint/2010/main" val="1926655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終わります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117</a:t>
            </a:fld>
            <a:endParaRPr kumimoji="1" lang="ja-JP" altLang="en-US"/>
          </a:p>
        </p:txBody>
      </p:sp>
    </p:spTree>
    <p:extLst>
      <p:ext uri="{BB962C8B-B14F-4D97-AF65-F5344CB8AC3E}">
        <p14:creationId xmlns:p14="http://schemas.microsoft.com/office/powerpoint/2010/main" val="85158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条件によって、ドンコが好む環境が変わるのではないか</a:t>
            </a:r>
            <a:br>
              <a:rPr kumimoji="1" lang="en-US" altLang="ja-JP"/>
            </a:br>
            <a:r>
              <a:rPr kumimoji="1" lang="ja-JP" altLang="en-US"/>
              <a:t>ということです。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4</a:t>
            </a:fld>
            <a:endParaRPr kumimoji="1" lang="ja-JP" altLang="en-US"/>
          </a:p>
        </p:txBody>
      </p:sp>
    </p:spTree>
    <p:extLst>
      <p:ext uri="{BB962C8B-B14F-4D97-AF65-F5344CB8AC3E}">
        <p14:creationId xmlns:p14="http://schemas.microsoft.com/office/powerpoint/2010/main" val="2169481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はい</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119</a:t>
            </a:fld>
            <a:endParaRPr kumimoji="1" lang="ja-JP" altLang="en-US"/>
          </a:p>
        </p:txBody>
      </p:sp>
    </p:spTree>
    <p:extLst>
      <p:ext uri="{BB962C8B-B14F-4D97-AF65-F5344CB8AC3E}">
        <p14:creationId xmlns:p14="http://schemas.microsoft.com/office/powerpoint/2010/main" val="1691345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120</a:t>
            </a:fld>
            <a:endParaRPr kumimoji="1" lang="ja-JP" altLang="en-US"/>
          </a:p>
        </p:txBody>
      </p:sp>
    </p:spTree>
    <p:extLst>
      <p:ext uri="{BB962C8B-B14F-4D97-AF65-F5344CB8AC3E}">
        <p14:creationId xmlns:p14="http://schemas.microsoft.com/office/powerpoint/2010/main" val="2124013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動きをグラフ化したものも用意していますが、小さくて見えにくいと思いますｗ</a:t>
            </a:r>
            <a:endParaRPr kumimoji="1" lang="en-US" altLang="ja-JP"/>
          </a:p>
          <a:p>
            <a:endParaRPr kumimoji="1" lang="en-US" altLang="ja-JP"/>
          </a:p>
          <a:p>
            <a:r>
              <a:rPr kumimoji="1" lang="ja-JP" altLang="en-US"/>
              <a:t>この実験の結果から考察できることは、</a:t>
            </a:r>
            <a:endParaRPr kumimoji="1" lang="en-US" altLang="ja-JP"/>
          </a:p>
          <a:p>
            <a:r>
              <a:rPr kumimoji="1" lang="en-US" altLang="ja-JP"/>
              <a:t>1</a:t>
            </a:r>
            <a:r>
              <a:rPr kumimoji="1" lang="ja-JP" altLang="en-US"/>
              <a:t>日で複数回水深を変えていることがわかり、その中でも、陽が沈んだ一時間以内に浮上してくる動きがあり、</a:t>
            </a:r>
            <a:endParaRPr kumimoji="1" lang="en-US" altLang="ja-JP"/>
          </a:p>
          <a:p>
            <a:r>
              <a:rPr kumimoji="1" lang="ja-JP" altLang="en-US"/>
              <a:t>それには　ドンコが持つ負の光走性が大きく関係していると考えられます。</a:t>
            </a:r>
            <a:endParaRPr kumimoji="1" lang="en-US" altLang="ja-JP"/>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121</a:t>
            </a:fld>
            <a:endParaRPr kumimoji="1" lang="ja-JP" altLang="en-US"/>
          </a:p>
        </p:txBody>
      </p:sp>
    </p:spTree>
    <p:extLst>
      <p:ext uri="{BB962C8B-B14F-4D97-AF65-F5344CB8AC3E}">
        <p14:creationId xmlns:p14="http://schemas.microsoft.com/office/powerpoint/2010/main" val="384597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 最後に</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122</a:t>
            </a:fld>
            <a:endParaRPr kumimoji="1" lang="ja-JP" altLang="en-US"/>
          </a:p>
        </p:txBody>
      </p:sp>
    </p:spTree>
    <p:extLst>
      <p:ext uri="{BB962C8B-B14F-4D97-AF65-F5344CB8AC3E}">
        <p14:creationId xmlns:p14="http://schemas.microsoft.com/office/powerpoint/2010/main" val="678142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結論と展望です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123</a:t>
            </a:fld>
            <a:endParaRPr kumimoji="1" lang="ja-JP" altLang="en-US"/>
          </a:p>
        </p:txBody>
      </p:sp>
    </p:spTree>
    <p:extLst>
      <p:ext uri="{BB962C8B-B14F-4D97-AF65-F5344CB8AC3E}">
        <p14:creationId xmlns:p14="http://schemas.microsoft.com/office/powerpoint/2010/main" val="3815787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野外調査では、内神川でヌマエビを餌としてドンコが繁殖していることが分かりました</a:t>
            </a:r>
            <a:endParaRPr kumimoji="1" lang="en-US" altLang="ja-JP"/>
          </a:p>
          <a:p>
            <a:endParaRPr kumimoji="1" lang="en-US" altLang="ja-JP"/>
          </a:p>
          <a:p>
            <a:r>
              <a:rPr kumimoji="1" lang="ja-JP" altLang="en-US"/>
              <a:t>ですが、今回は</a:t>
            </a:r>
            <a:r>
              <a:rPr kumimoji="1" lang="en-US" altLang="ja-JP"/>
              <a:t>2</a:t>
            </a:r>
            <a:r>
              <a:rPr kumimoji="1" lang="ja-JP" altLang="en-US"/>
              <a:t>回と調査数が少なかったので、</a:t>
            </a:r>
            <a:endParaRPr kumimoji="1" lang="en-US" altLang="ja-JP"/>
          </a:p>
          <a:p>
            <a:r>
              <a:rPr kumimoji="1" lang="ja-JP" altLang="en-US"/>
              <a:t>季節の変化などを調べるためにも、一年間毎月調査を行いたいです</a:t>
            </a:r>
            <a:endParaRPr kumimoji="1" lang="en-US" altLang="ja-JP"/>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124</a:t>
            </a:fld>
            <a:endParaRPr kumimoji="1" lang="ja-JP" altLang="en-US"/>
          </a:p>
        </p:txBody>
      </p:sp>
    </p:spTree>
    <p:extLst>
      <p:ext uri="{BB962C8B-B14F-4D97-AF65-F5344CB8AC3E}">
        <p14:creationId xmlns:p14="http://schemas.microsoft.com/office/powerpoint/2010/main" val="3351988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実験１では、ドンコに負の光走性があり、成熟するほど強くなることがわかりました</a:t>
            </a:r>
            <a:endParaRPr kumimoji="1" lang="en-US" altLang="ja-JP"/>
          </a:p>
          <a:p>
            <a:endParaRPr kumimoji="1" lang="en-US" altLang="ja-JP"/>
          </a:p>
          <a:p>
            <a:r>
              <a:rPr kumimoji="1" lang="ja-JP" altLang="en-US"/>
              <a:t>ですが、今回の実験は個体数が少ないため、もっと多くのドンコで実験したいです</a:t>
            </a:r>
            <a:endParaRPr kumimoji="1" lang="en-US" altLang="ja-JP"/>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125</a:t>
            </a:fld>
            <a:endParaRPr kumimoji="1" lang="ja-JP" altLang="en-US"/>
          </a:p>
        </p:txBody>
      </p:sp>
    </p:spTree>
    <p:extLst>
      <p:ext uri="{BB962C8B-B14F-4D97-AF65-F5344CB8AC3E}">
        <p14:creationId xmlns:p14="http://schemas.microsoft.com/office/powerpoint/2010/main" val="2800629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実験２では、ドンコが</a:t>
            </a:r>
            <a:r>
              <a:rPr kumimoji="1" lang="en-US" altLang="ja-JP"/>
              <a:t>1</a:t>
            </a:r>
            <a:r>
              <a:rPr kumimoji="1" lang="ja-JP" altLang="en-US"/>
              <a:t>日で複数回水深を変化させていることがわかりました</a:t>
            </a:r>
            <a:endParaRPr kumimoji="1" lang="en-US" altLang="ja-JP"/>
          </a:p>
          <a:p>
            <a:endParaRPr kumimoji="1" lang="en-US" altLang="ja-JP"/>
          </a:p>
          <a:p>
            <a:r>
              <a:rPr kumimoji="1" lang="ja-JP" altLang="en-US"/>
              <a:t>ですが、</a:t>
            </a:r>
            <a:r>
              <a:rPr kumimoji="1" lang="en-US" altLang="ja-JP"/>
              <a:t>1</a:t>
            </a:r>
            <a:r>
              <a:rPr kumimoji="1" lang="ja-JP" altLang="en-US"/>
              <a:t>日だけと短い期間での実験だったので、</a:t>
            </a:r>
            <a:r>
              <a:rPr kumimoji="1" lang="en-US" altLang="ja-JP"/>
              <a:t>1</a:t>
            </a:r>
            <a:r>
              <a:rPr kumimoji="1" lang="ja-JP" altLang="en-US"/>
              <a:t>か月間の動きなど、時間を延ばして実験したいです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126</a:t>
            </a:fld>
            <a:endParaRPr kumimoji="1" lang="ja-JP" altLang="en-US"/>
          </a:p>
        </p:txBody>
      </p:sp>
    </p:spTree>
    <p:extLst>
      <p:ext uri="{BB962C8B-B14F-4D97-AF65-F5344CB8AC3E}">
        <p14:creationId xmlns:p14="http://schemas.microsoft.com/office/powerpoint/2010/main" val="3521703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ご清聴</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128</a:t>
            </a:fld>
            <a:endParaRPr kumimoji="1" lang="ja-JP" altLang="en-US"/>
          </a:p>
        </p:txBody>
      </p:sp>
    </p:spTree>
    <p:extLst>
      <p:ext uri="{BB962C8B-B14F-4D97-AF65-F5344CB8AC3E}">
        <p14:creationId xmlns:p14="http://schemas.microsoft.com/office/powerpoint/2010/main" val="2905601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ありがとうござい</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129</a:t>
            </a:fld>
            <a:endParaRPr kumimoji="1" lang="ja-JP" altLang="en-US"/>
          </a:p>
        </p:txBody>
      </p:sp>
    </p:spTree>
    <p:extLst>
      <p:ext uri="{BB962C8B-B14F-4D97-AF65-F5344CB8AC3E}">
        <p14:creationId xmlns:p14="http://schemas.microsoft.com/office/powerpoint/2010/main" val="49156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　まず初めに、ドンコについて説明します。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5</a:t>
            </a:fld>
            <a:endParaRPr kumimoji="1" lang="ja-JP" altLang="en-US"/>
          </a:p>
        </p:txBody>
      </p:sp>
    </p:spTree>
    <p:extLst>
      <p:ext uri="{BB962C8B-B14F-4D97-AF65-F5344CB8AC3E}">
        <p14:creationId xmlns:p14="http://schemas.microsoft.com/office/powerpoint/2010/main" val="3519934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ました</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130</a:t>
            </a:fld>
            <a:endParaRPr kumimoji="1" lang="ja-JP" altLang="en-US"/>
          </a:p>
        </p:txBody>
      </p:sp>
    </p:spTree>
    <p:extLst>
      <p:ext uri="{BB962C8B-B14F-4D97-AF65-F5344CB8AC3E}">
        <p14:creationId xmlns:p14="http://schemas.microsoft.com/office/powerpoint/2010/main" val="1797481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参考文献とこのスライド作成に</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131</a:t>
            </a:fld>
            <a:endParaRPr kumimoji="1" lang="ja-JP" altLang="en-US"/>
          </a:p>
        </p:txBody>
      </p:sp>
    </p:spTree>
    <p:extLst>
      <p:ext uri="{BB962C8B-B14F-4D97-AF65-F5344CB8AC3E}">
        <p14:creationId xmlns:p14="http://schemas.microsoft.com/office/powerpoint/2010/main" val="37773680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使用した素材です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132</a:t>
            </a:fld>
            <a:endParaRPr kumimoji="1" lang="ja-JP" altLang="en-US"/>
          </a:p>
        </p:txBody>
      </p:sp>
    </p:spTree>
    <p:extLst>
      <p:ext uri="{BB962C8B-B14F-4D97-AF65-F5344CB8AC3E}">
        <p14:creationId xmlns:p14="http://schemas.microsoft.com/office/powerpoint/2010/main" val="10538556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スペシャルサンクス</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133</a:t>
            </a:fld>
            <a:endParaRPr kumimoji="1" lang="ja-JP" altLang="en-US"/>
          </a:p>
        </p:txBody>
      </p:sp>
    </p:spTree>
    <p:extLst>
      <p:ext uri="{BB962C8B-B14F-4D97-AF65-F5344CB8AC3E}">
        <p14:creationId xmlns:p14="http://schemas.microsoft.com/office/powerpoint/2010/main" val="1138740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聴衆「パチパチ」</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134</a:t>
            </a:fld>
            <a:endParaRPr kumimoji="1" lang="ja-JP" altLang="en-US"/>
          </a:p>
        </p:txBody>
      </p:sp>
    </p:spTree>
    <p:extLst>
      <p:ext uri="{BB962C8B-B14F-4D97-AF65-F5344CB8AC3E}">
        <p14:creationId xmlns:p14="http://schemas.microsoft.com/office/powerpoint/2010/main" val="248301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ドンコとは、スズキ目ドンコ科に属する魚です</a:t>
            </a:r>
            <a:endParaRPr kumimoji="1" lang="en-US" altLang="ja-JP"/>
          </a:p>
          <a:p>
            <a:r>
              <a:rPr kumimoji="1" lang="ja-JP" altLang="en-US"/>
              <a:t>夜行性で肉食という特徴があります</a:t>
            </a:r>
            <a:endParaRPr kumimoji="1" lang="en-US" altLang="ja-JP"/>
          </a:p>
          <a:p>
            <a:r>
              <a:rPr kumimoji="1" lang="ja-JP" altLang="en-US"/>
              <a:t>まぁまぁ大型の魚で、大きければ２５ｃｍになることもあります</a:t>
            </a:r>
            <a:endParaRPr kumimoji="1" lang="en-US" altLang="ja-JP"/>
          </a:p>
          <a:p>
            <a:endParaRPr kumimoji="1" lang="en-US" altLang="ja-JP"/>
          </a:p>
          <a:p>
            <a:r>
              <a:rPr kumimoji="1" lang="ja-JP" altLang="en-US"/>
              <a:t>流れの緩やかな川に住んでいることが多く、昼間は物陰に隠れて昼寝しています</a:t>
            </a:r>
            <a:endParaRPr kumimoji="1" lang="en-US" altLang="ja-JP"/>
          </a:p>
          <a:p>
            <a:r>
              <a:rPr kumimoji="1" lang="ja-JP" altLang="en-US"/>
              <a:t>その時、体の色を変える特性があります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6</a:t>
            </a:fld>
            <a:endParaRPr kumimoji="1" lang="ja-JP" altLang="en-US"/>
          </a:p>
        </p:txBody>
      </p:sp>
    </p:spTree>
    <p:extLst>
      <p:ext uri="{BB962C8B-B14F-4D97-AF65-F5344CB8AC3E}">
        <p14:creationId xmlns:p14="http://schemas.microsoft.com/office/powerpoint/2010/main" val="3213405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　まず</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7</a:t>
            </a:fld>
            <a:endParaRPr kumimoji="1" lang="ja-JP" altLang="en-US"/>
          </a:p>
        </p:txBody>
      </p:sp>
    </p:spTree>
    <p:extLst>
      <p:ext uri="{BB962C8B-B14F-4D97-AF65-F5344CB8AC3E}">
        <p14:creationId xmlns:p14="http://schemas.microsoft.com/office/powerpoint/2010/main" val="1818187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野外調査について説明します</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8</a:t>
            </a:fld>
            <a:endParaRPr kumimoji="1" lang="ja-JP" altLang="en-US"/>
          </a:p>
        </p:txBody>
      </p:sp>
    </p:spTree>
    <p:extLst>
      <p:ext uri="{BB962C8B-B14F-4D97-AF65-F5344CB8AC3E}">
        <p14:creationId xmlns:p14="http://schemas.microsoft.com/office/powerpoint/2010/main" val="1733828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学校の近くを流れる内神川で</a:t>
            </a:r>
          </a:p>
        </p:txBody>
      </p:sp>
      <p:sp>
        <p:nvSpPr>
          <p:cNvPr id="4" name="スライド番号プレースホルダー 3"/>
          <p:cNvSpPr>
            <a:spLocks noGrp="1"/>
          </p:cNvSpPr>
          <p:nvPr>
            <p:ph type="sldNum" sz="quarter" idx="5"/>
          </p:nvPr>
        </p:nvSpPr>
        <p:spPr/>
        <p:txBody>
          <a:bodyPr/>
          <a:lstStyle/>
          <a:p>
            <a:fld id="{3FE9D998-9C12-4726-A5D5-9D4AD9DE6B94}" type="slidenum">
              <a:rPr kumimoji="1" lang="ja-JP" altLang="en-US" smtClean="0"/>
              <a:t>9</a:t>
            </a:fld>
            <a:endParaRPr kumimoji="1" lang="ja-JP" altLang="en-US"/>
          </a:p>
        </p:txBody>
      </p:sp>
    </p:spTree>
    <p:extLst>
      <p:ext uri="{BB962C8B-B14F-4D97-AF65-F5344CB8AC3E}">
        <p14:creationId xmlns:p14="http://schemas.microsoft.com/office/powerpoint/2010/main" val="3321941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none"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1/8/2026</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41397377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1/8/2026</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86778256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1/8/2026</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4271165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1/8/2026</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3313232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1/8/2026</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6075859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1/8/2026</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3581226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1/8/2026</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3987273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1/8/2026</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45499781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1/8/2026</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882262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1/8/2026</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5130888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1/8/2026</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45675078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lIns="109728" tIns="109728" rIns="109728" bIns="91440" anchor="b"/>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lIns="109728" tIns="109728" rIns="109728" bIns="91440" anchor="ctr"/>
          <a:lstStyle>
            <a:lvl1pPr algn="ctr">
              <a:defRPr sz="900" cap="all" spc="100" baseline="0">
                <a:solidFill>
                  <a:schemeClr val="tx2">
                    <a:lumMod val="75000"/>
                    <a:lumOff val="25000"/>
                  </a:schemeClr>
                </a:solidFill>
                <a:latin typeface="+mn-lt"/>
              </a:defRPr>
            </a:lvl1pPr>
          </a:lstStyle>
          <a:p>
            <a:fld id="{D3FE42E8-8B57-452D-A122-4DCE9AC771EF}" type="datetime1">
              <a:rPr lang="en-US" smtClean="0"/>
              <a:t>1/8/2026</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lIns="109728" tIns="109728" rIns="109728" bIns="91440" anchor="ctr"/>
          <a:lstStyle>
            <a:lvl1pPr algn="ctr">
              <a:defRPr sz="900" cap="none" spc="12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lIns="109728" tIns="109728" rIns="109728" bIns="9144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40020734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54" r:id="rId6"/>
    <p:sldLayoutId id="2147483750" r:id="rId7"/>
    <p:sldLayoutId id="2147483751" r:id="rId8"/>
    <p:sldLayoutId id="2147483752" r:id="rId9"/>
    <p:sldLayoutId id="2147483753" r:id="rId10"/>
    <p:sldLayoutId id="2147483755" r:id="rId11"/>
  </p:sldLayoutIdLst>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hf sldNum="0" hdr="0" ftr="0" dt="0"/>
  <p:txStyles>
    <p:titleStyle>
      <a:lvl1pPr algn="l" defTabSz="914400" rtl="0" eaLnBrk="1" latinLnBrk="0" hangingPunct="1">
        <a:lnSpc>
          <a:spcPct val="105000"/>
        </a:lnSpc>
        <a:spcBef>
          <a:spcPct val="0"/>
        </a:spcBef>
        <a:buNone/>
        <a:defRPr sz="3600" b="1" kern="1200" spc="130">
          <a:solidFill>
            <a:schemeClr val="tx2"/>
          </a:solidFill>
          <a:latin typeface="+mj-lt"/>
          <a:ea typeface="+mj-ea"/>
          <a:cs typeface="+mj-cs"/>
        </a:defRPr>
      </a:lvl1pPr>
    </p:titleStyle>
    <p:bodyStyle>
      <a:lvl1pPr marL="228600" indent="-228600" algn="l" defTabSz="914400" rtl="0" eaLnBrk="1" latinLnBrk="0" hangingPunct="1">
        <a:lnSpc>
          <a:spcPct val="107000"/>
        </a:lnSpc>
        <a:spcBef>
          <a:spcPts val="1000"/>
        </a:spcBef>
        <a:buSzPct val="70000"/>
        <a:buFont typeface="Arial" panose="020B0604020202020204" pitchFamily="34" charset="0"/>
        <a:buChar char="•"/>
        <a:defRPr sz="2400" kern="1200" spc="100">
          <a:solidFill>
            <a:schemeClr val="tx2"/>
          </a:solidFill>
          <a:latin typeface="+mj-lt"/>
          <a:ea typeface="+mn-ea"/>
          <a:cs typeface="+mn-cs"/>
        </a:defRPr>
      </a:lvl1pPr>
      <a:lvl2pPr marL="685800" indent="-228600" algn="l" defTabSz="914400" rtl="0" eaLnBrk="1" latinLnBrk="0" hangingPunct="1">
        <a:lnSpc>
          <a:spcPct val="107000"/>
        </a:lnSpc>
        <a:spcBef>
          <a:spcPts val="500"/>
        </a:spcBef>
        <a:buSzPct val="70000"/>
        <a:buFont typeface="Arial" panose="020B0604020202020204" pitchFamily="34" charset="0"/>
        <a:buChar char="•"/>
        <a:defRPr sz="2000" kern="1200" spc="100">
          <a:solidFill>
            <a:schemeClr val="tx2"/>
          </a:solidFill>
          <a:latin typeface="+mj-lt"/>
          <a:ea typeface="+mn-ea"/>
          <a:cs typeface="+mn-cs"/>
        </a:defRPr>
      </a:lvl2pPr>
      <a:lvl3pPr marL="1143000" indent="-228600" algn="l" defTabSz="914400" rtl="0" eaLnBrk="1" latinLnBrk="0" hangingPunct="1">
        <a:lnSpc>
          <a:spcPct val="107000"/>
        </a:lnSpc>
        <a:spcBef>
          <a:spcPts val="500"/>
        </a:spcBef>
        <a:buSzPct val="70000"/>
        <a:buFont typeface="Arial" panose="020B0604020202020204" pitchFamily="34" charset="0"/>
        <a:buChar char="•"/>
        <a:defRPr sz="1800" kern="1200" spc="100">
          <a:solidFill>
            <a:schemeClr val="tx2"/>
          </a:solidFill>
          <a:latin typeface="+mj-lt"/>
          <a:ea typeface="+mn-ea"/>
          <a:cs typeface="+mn-cs"/>
        </a:defRPr>
      </a:lvl3pPr>
      <a:lvl4pPr marL="1600200" indent="-228600" algn="l" defTabSz="914400" rtl="0" eaLnBrk="1" latinLnBrk="0" hangingPunct="1">
        <a:lnSpc>
          <a:spcPct val="107000"/>
        </a:lnSpc>
        <a:spcBef>
          <a:spcPts val="500"/>
        </a:spcBef>
        <a:buSzPct val="70000"/>
        <a:buFont typeface="Arial" panose="020B0604020202020204" pitchFamily="34" charset="0"/>
        <a:buChar char="•"/>
        <a:defRPr sz="1600" kern="1200" spc="100">
          <a:solidFill>
            <a:schemeClr val="tx2"/>
          </a:solidFill>
          <a:latin typeface="+mj-lt"/>
          <a:ea typeface="+mn-ea"/>
          <a:cs typeface="+mn-cs"/>
        </a:defRPr>
      </a:lvl4pPr>
      <a:lvl5pPr marL="2057400" indent="-228600" algn="l" defTabSz="914400" rtl="0" eaLnBrk="1" latinLnBrk="0" hangingPunct="1">
        <a:lnSpc>
          <a:spcPct val="107000"/>
        </a:lnSpc>
        <a:spcBef>
          <a:spcPts val="500"/>
        </a:spcBef>
        <a:buSzPct val="70000"/>
        <a:buFont typeface="Arial" panose="020B0604020202020204" pitchFamily="34" charset="0"/>
        <a:buChar char="•"/>
        <a:defRPr sz="1600" kern="1200" spc="1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microsoft.com/office/2007/relationships/media" Target="../media/media11.m4a"/><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audio" Target="../media/media11.m4a"/></Relationships>
</file>

<file path=ppt/slides/_rels/slide100.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01.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02.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03.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04.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05.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06.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07.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0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09.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13.m4a"/><Relationship Id="rId7"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audio" Target="../media/media14.m4a"/><Relationship Id="rId5" Type="http://schemas.microsoft.com/office/2007/relationships/media" Target="../media/media14.m4a"/><Relationship Id="rId4" Type="http://schemas.openxmlformats.org/officeDocument/2006/relationships/audio" Target="../media/media13.m4a"/><Relationship Id="rId9" Type="http://schemas.openxmlformats.org/officeDocument/2006/relationships/image" Target="../media/image2.png"/></Relationships>
</file>

<file path=ppt/slides/_rels/slide110.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30.png"/><Relationship Id="rId12" Type="http://schemas.openxmlformats.org/officeDocument/2006/relationships/image" Target="../media/image3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9.png"/><Relationship Id="rId11" Type="http://schemas.openxmlformats.org/officeDocument/2006/relationships/image" Target="../media/image37.svg"/><Relationship Id="rId5" Type="http://schemas.microsoft.com/office/2007/relationships/hdphoto" Target="../media/hdphoto2.wdp"/><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28.svg"/></Relationships>
</file>

<file path=ppt/slides/_rels/slide112.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13.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7.svg"/><Relationship Id="rId4" Type="http://schemas.microsoft.com/office/2007/relationships/hdphoto" Target="../media/hdphoto2.wdp"/><Relationship Id="rId9" Type="http://schemas.openxmlformats.org/officeDocument/2006/relationships/image" Target="../media/image36.png"/></Relationships>
</file>

<file path=ppt/slides/_rels/slide1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7.svg"/><Relationship Id="rId4" Type="http://schemas.microsoft.com/office/2007/relationships/hdphoto" Target="../media/hdphoto2.wdp"/><Relationship Id="rId9" Type="http://schemas.openxmlformats.org/officeDocument/2006/relationships/image" Target="../media/image36.png"/></Relationships>
</file>

<file path=ppt/slides/_rels/slide1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7.svg"/><Relationship Id="rId4" Type="http://schemas.microsoft.com/office/2007/relationships/hdphoto" Target="../media/hdphoto2.wdp"/><Relationship Id="rId9" Type="http://schemas.openxmlformats.org/officeDocument/2006/relationships/image" Target="../media/image36.png"/></Relationships>
</file>

<file path=ppt/slides/_rels/slide1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7.svg"/><Relationship Id="rId4" Type="http://schemas.microsoft.com/office/2007/relationships/hdphoto" Target="../media/hdphoto2.wdp"/><Relationship Id="rId9" Type="http://schemas.openxmlformats.org/officeDocument/2006/relationships/image" Target="../media/image36.png"/></Relationships>
</file>

<file path=ppt/slides/_rels/slide1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11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7.svg"/><Relationship Id="rId4" Type="http://schemas.microsoft.com/office/2007/relationships/hdphoto" Target="../media/hdphoto2.wdp"/><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7.svg"/><Relationship Id="rId4" Type="http://schemas.microsoft.com/office/2007/relationships/hdphoto" Target="../media/hdphoto2.wdp"/><Relationship Id="rId9" Type="http://schemas.openxmlformats.org/officeDocument/2006/relationships/image" Target="../media/image36.png"/></Relationships>
</file>

<file path=ppt/slides/_rels/slide1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microsoft.com/office/2007/relationships/media" Target="../media/media34.m4a"/><Relationship Id="rId7" Type="http://schemas.openxmlformats.org/officeDocument/2006/relationships/image" Target="../media/image31.png"/><Relationship Id="rId12" Type="http://schemas.openxmlformats.org/officeDocument/2006/relationships/image" Target="../media/image29.png"/><Relationship Id="rId17" Type="http://schemas.openxmlformats.org/officeDocument/2006/relationships/image" Target="../media/image2.png"/><Relationship Id="rId2" Type="http://schemas.openxmlformats.org/officeDocument/2006/relationships/audio" Target="../media/media33.m4a"/><Relationship Id="rId16" Type="http://schemas.openxmlformats.org/officeDocument/2006/relationships/image" Target="../media/image42.png"/><Relationship Id="rId1" Type="http://schemas.microsoft.com/office/2007/relationships/media" Target="../media/media33.m4a"/><Relationship Id="rId6" Type="http://schemas.openxmlformats.org/officeDocument/2006/relationships/notesSlide" Target="../notesSlides/notesSlide42.xml"/><Relationship Id="rId11" Type="http://schemas.microsoft.com/office/2007/relationships/hdphoto" Target="../media/hdphoto2.wdp"/><Relationship Id="rId5" Type="http://schemas.openxmlformats.org/officeDocument/2006/relationships/slideLayout" Target="../slideLayouts/slideLayout7.xml"/><Relationship Id="rId15" Type="http://schemas.openxmlformats.org/officeDocument/2006/relationships/image" Target="../media/image41.png"/><Relationship Id="rId10" Type="http://schemas.openxmlformats.org/officeDocument/2006/relationships/image" Target="../media/image3.png"/><Relationship Id="rId4" Type="http://schemas.openxmlformats.org/officeDocument/2006/relationships/audio" Target="../media/media34.m4a"/><Relationship Id="rId9" Type="http://schemas.openxmlformats.org/officeDocument/2006/relationships/image" Target="../media/image28.svg"/><Relationship Id="rId14" Type="http://schemas.openxmlformats.org/officeDocument/2006/relationships/image" Target="../media/image40.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notesSlide" Target="../notesSlides/notesSlide43.xml"/></Relationships>
</file>

<file path=ppt/slides/_rels/slide12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0.png"/></Relationships>
</file>

<file path=ppt/slides/_rels/slide12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png"/><Relationship Id="rId18" Type="http://schemas.openxmlformats.org/officeDocument/2006/relationships/image" Target="../media/image18.png"/><Relationship Id="rId3" Type="http://schemas.microsoft.com/office/2007/relationships/media" Target="../media/media37.m4a"/><Relationship Id="rId7" Type="http://schemas.openxmlformats.org/officeDocument/2006/relationships/image" Target="../media/image43.png"/><Relationship Id="rId12" Type="http://schemas.openxmlformats.org/officeDocument/2006/relationships/image" Target="../media/image45.svg"/><Relationship Id="rId17" Type="http://schemas.openxmlformats.org/officeDocument/2006/relationships/image" Target="../media/image22.svg"/><Relationship Id="rId2" Type="http://schemas.openxmlformats.org/officeDocument/2006/relationships/audio" Target="../media/media36.m4a"/><Relationship Id="rId16" Type="http://schemas.openxmlformats.org/officeDocument/2006/relationships/image" Target="../media/image21.png"/><Relationship Id="rId20" Type="http://schemas.openxmlformats.org/officeDocument/2006/relationships/image" Target="../media/image2.png"/><Relationship Id="rId1" Type="http://schemas.microsoft.com/office/2007/relationships/media" Target="../media/media36.m4a"/><Relationship Id="rId6" Type="http://schemas.openxmlformats.org/officeDocument/2006/relationships/notesSlide" Target="../notesSlides/notesSlide45.xml"/><Relationship Id="rId11" Type="http://schemas.openxmlformats.org/officeDocument/2006/relationships/image" Target="../media/image44.png"/><Relationship Id="rId5" Type="http://schemas.openxmlformats.org/officeDocument/2006/relationships/slideLayout" Target="../slideLayouts/slideLayout7.xml"/><Relationship Id="rId15" Type="http://schemas.openxmlformats.org/officeDocument/2006/relationships/image" Target="../media/image17.png"/><Relationship Id="rId10" Type="http://schemas.openxmlformats.org/officeDocument/2006/relationships/image" Target="../media/image7.svg"/><Relationship Id="rId19" Type="http://schemas.openxmlformats.org/officeDocument/2006/relationships/image" Target="../media/image19.svg"/><Relationship Id="rId4" Type="http://schemas.openxmlformats.org/officeDocument/2006/relationships/audio" Target="../media/media37.m4a"/><Relationship Id="rId9" Type="http://schemas.openxmlformats.org/officeDocument/2006/relationships/image" Target="../media/image6.png"/><Relationship Id="rId14" Type="http://schemas.microsoft.com/office/2007/relationships/hdphoto" Target="../media/hdphoto2.wdp"/></Relationships>
</file>

<file path=ppt/slides/_rels/slide12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44.png"/><Relationship Id="rId3" Type="http://schemas.microsoft.com/office/2007/relationships/media" Target="../media/media39.m4a"/><Relationship Id="rId21" Type="http://schemas.openxmlformats.org/officeDocument/2006/relationships/image" Target="../media/image28.svg"/><Relationship Id="rId7" Type="http://schemas.openxmlformats.org/officeDocument/2006/relationships/image" Target="../media/image3.png"/><Relationship Id="rId12" Type="http://schemas.openxmlformats.org/officeDocument/2006/relationships/image" Target="../media/image22.svg"/><Relationship Id="rId17" Type="http://schemas.openxmlformats.org/officeDocument/2006/relationships/image" Target="../media/image7.svg"/><Relationship Id="rId2" Type="http://schemas.openxmlformats.org/officeDocument/2006/relationships/audio" Target="../media/media38.m4a"/><Relationship Id="rId16" Type="http://schemas.openxmlformats.org/officeDocument/2006/relationships/image" Target="../media/image6.png"/><Relationship Id="rId20" Type="http://schemas.openxmlformats.org/officeDocument/2006/relationships/image" Target="../media/image27.png"/><Relationship Id="rId1" Type="http://schemas.microsoft.com/office/2007/relationships/media" Target="../media/media38.m4a"/><Relationship Id="rId6" Type="http://schemas.openxmlformats.org/officeDocument/2006/relationships/notesSlide" Target="../notesSlides/notesSlide46.xml"/><Relationship Id="rId11" Type="http://schemas.openxmlformats.org/officeDocument/2006/relationships/image" Target="../media/image21.png"/><Relationship Id="rId24" Type="http://schemas.openxmlformats.org/officeDocument/2006/relationships/image" Target="../media/image2.png"/><Relationship Id="rId5" Type="http://schemas.openxmlformats.org/officeDocument/2006/relationships/slideLayout" Target="../slideLayouts/slideLayout7.xml"/><Relationship Id="rId15" Type="http://schemas.openxmlformats.org/officeDocument/2006/relationships/image" Target="../media/image43.png"/><Relationship Id="rId23" Type="http://schemas.openxmlformats.org/officeDocument/2006/relationships/image" Target="../media/image30.png"/><Relationship Id="rId10" Type="http://schemas.openxmlformats.org/officeDocument/2006/relationships/image" Target="../media/image20.png"/><Relationship Id="rId19" Type="http://schemas.openxmlformats.org/officeDocument/2006/relationships/image" Target="../media/image45.svg"/><Relationship Id="rId4" Type="http://schemas.openxmlformats.org/officeDocument/2006/relationships/audio" Target="../media/media39.m4a"/><Relationship Id="rId9" Type="http://schemas.openxmlformats.org/officeDocument/2006/relationships/image" Target="../media/image17.png"/><Relationship Id="rId14" Type="http://schemas.openxmlformats.org/officeDocument/2006/relationships/image" Target="../media/image19.svg"/><Relationship Id="rId22" Type="http://schemas.openxmlformats.org/officeDocument/2006/relationships/image" Target="../media/image29.png"/></Relationships>
</file>

<file path=ppt/slides/_rels/slide126.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7.png"/><Relationship Id="rId18" Type="http://schemas.openxmlformats.org/officeDocument/2006/relationships/image" Target="../media/image19.svg"/><Relationship Id="rId3" Type="http://schemas.microsoft.com/office/2007/relationships/media" Target="../media/media41.m4a"/><Relationship Id="rId7" Type="http://schemas.openxmlformats.org/officeDocument/2006/relationships/image" Target="../media/image27.png"/><Relationship Id="rId12" Type="http://schemas.openxmlformats.org/officeDocument/2006/relationships/image" Target="../media/image30.png"/><Relationship Id="rId17" Type="http://schemas.openxmlformats.org/officeDocument/2006/relationships/image" Target="../media/image18.png"/><Relationship Id="rId2" Type="http://schemas.openxmlformats.org/officeDocument/2006/relationships/audio" Target="../media/media40.m4a"/><Relationship Id="rId16" Type="http://schemas.openxmlformats.org/officeDocument/2006/relationships/image" Target="../media/image22.svg"/><Relationship Id="rId1" Type="http://schemas.microsoft.com/office/2007/relationships/media" Target="../media/media40.m4a"/><Relationship Id="rId6" Type="http://schemas.openxmlformats.org/officeDocument/2006/relationships/notesSlide" Target="../notesSlides/notesSlide47.xml"/><Relationship Id="rId11" Type="http://schemas.openxmlformats.org/officeDocument/2006/relationships/image" Target="../media/image29.png"/><Relationship Id="rId5" Type="http://schemas.openxmlformats.org/officeDocument/2006/relationships/slideLayout" Target="../slideLayouts/slideLayout7.xml"/><Relationship Id="rId15" Type="http://schemas.openxmlformats.org/officeDocument/2006/relationships/image" Target="../media/image21.png"/><Relationship Id="rId10" Type="http://schemas.microsoft.com/office/2007/relationships/hdphoto" Target="../media/hdphoto2.wdp"/><Relationship Id="rId19" Type="http://schemas.openxmlformats.org/officeDocument/2006/relationships/image" Target="../media/image2.png"/><Relationship Id="rId4" Type="http://schemas.openxmlformats.org/officeDocument/2006/relationships/audio" Target="../media/media41.m4a"/><Relationship Id="rId9" Type="http://schemas.openxmlformats.org/officeDocument/2006/relationships/image" Target="../media/image3.png"/><Relationship Id="rId14" Type="http://schemas.openxmlformats.org/officeDocument/2006/relationships/image" Target="../media/image20.png"/></Relationships>
</file>

<file path=ppt/slides/_rels/slide12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2.wdp"/><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42.m4a"/><Relationship Id="rId1" Type="http://schemas.microsoft.com/office/2007/relationships/media" Target="../media/media42.m4a"/><Relationship Id="rId6" Type="http://schemas.microsoft.com/office/2007/relationships/hdphoto" Target="../media/hdphoto2.wdp"/><Relationship Id="rId5" Type="http://schemas.openxmlformats.org/officeDocument/2006/relationships/image" Target="../media/image46.png"/><Relationship Id="rId4" Type="http://schemas.openxmlformats.org/officeDocument/2006/relationships/notesSlide" Target="../notesSlides/notesSlide48.xml"/><Relationship Id="rId9"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png"/><Relationship Id="rId4" Type="http://schemas.microsoft.com/office/2007/relationships/hdphoto" Target="../media/hdphoto2.wdp"/></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2.png"/><Relationship Id="rId4" Type="http://schemas.openxmlformats.org/officeDocument/2006/relationships/notesSlide" Target="../notesSlides/notesSlide5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2.png"/><Relationship Id="rId4" Type="http://schemas.openxmlformats.org/officeDocument/2006/relationships/notesSlide" Target="../notesSlides/notesSlide5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audio" Target="../media/media19.m4a"/><Relationship Id="rId13" Type="http://schemas.openxmlformats.org/officeDocument/2006/relationships/image" Target="../media/image17.png"/><Relationship Id="rId18" Type="http://schemas.openxmlformats.org/officeDocument/2006/relationships/image" Target="../media/image22.svg"/><Relationship Id="rId3" Type="http://schemas.microsoft.com/office/2007/relationships/media" Target="../media/media17.m4a"/><Relationship Id="rId7" Type="http://schemas.microsoft.com/office/2007/relationships/media" Target="../media/media19.m4a"/><Relationship Id="rId12" Type="http://schemas.microsoft.com/office/2007/relationships/hdphoto" Target="../media/hdphoto2.wdp"/><Relationship Id="rId17" Type="http://schemas.openxmlformats.org/officeDocument/2006/relationships/image" Target="../media/image21.png"/><Relationship Id="rId2" Type="http://schemas.openxmlformats.org/officeDocument/2006/relationships/audio" Target="../media/media16.m4a"/><Relationship Id="rId16" Type="http://schemas.openxmlformats.org/officeDocument/2006/relationships/image" Target="../media/image20.png"/><Relationship Id="rId1" Type="http://schemas.microsoft.com/office/2007/relationships/media" Target="../media/media16.m4a"/><Relationship Id="rId6" Type="http://schemas.openxmlformats.org/officeDocument/2006/relationships/audio" Target="../media/media18.m4a"/><Relationship Id="rId11" Type="http://schemas.openxmlformats.org/officeDocument/2006/relationships/image" Target="../media/image3.png"/><Relationship Id="rId5" Type="http://schemas.microsoft.com/office/2007/relationships/media" Target="../media/media18.m4a"/><Relationship Id="rId15" Type="http://schemas.openxmlformats.org/officeDocument/2006/relationships/image" Target="../media/image19.svg"/><Relationship Id="rId10" Type="http://schemas.openxmlformats.org/officeDocument/2006/relationships/notesSlide" Target="../notesSlides/notesSlide14.xml"/><Relationship Id="rId19" Type="http://schemas.openxmlformats.org/officeDocument/2006/relationships/image" Target="../media/image2.png"/><Relationship Id="rId4" Type="http://schemas.openxmlformats.org/officeDocument/2006/relationships/audio" Target="../media/media17.m4a"/><Relationship Id="rId9" Type="http://schemas.openxmlformats.org/officeDocument/2006/relationships/slideLayout" Target="../slideLayouts/slideLayout7.xml"/><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7.png"/><Relationship Id="rId12" Type="http://schemas.openxmlformats.org/officeDocument/2006/relationships/image" Target="../media/image19.svg"/><Relationship Id="rId2" Type="http://schemas.openxmlformats.org/officeDocument/2006/relationships/audio" Target="../media/media20.m4a"/><Relationship Id="rId1" Type="http://schemas.microsoft.com/office/2007/relationships/media" Target="../media/media20.m4a"/><Relationship Id="rId6" Type="http://schemas.microsoft.com/office/2007/relationships/hdphoto" Target="../media/hdphoto2.wdp"/><Relationship Id="rId11" Type="http://schemas.openxmlformats.org/officeDocument/2006/relationships/image" Target="../media/image18.png"/><Relationship Id="rId5" Type="http://schemas.openxmlformats.org/officeDocument/2006/relationships/image" Target="../media/image3.png"/><Relationship Id="rId10" Type="http://schemas.openxmlformats.org/officeDocument/2006/relationships/image" Target="../media/image22.svg"/><Relationship Id="rId4" Type="http://schemas.openxmlformats.org/officeDocument/2006/relationships/notesSlide" Target="../notesSlides/notesSlide15.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24.svg"/><Relationship Id="rId4" Type="http://schemas.microsoft.com/office/2007/relationships/hdphoto" Target="../media/hdphoto2.wdp"/><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24.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microsoft.com/office/2007/relationships/hdphoto" Target="../media/hdphoto2.wdp"/><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png"/><Relationship Id="rId3" Type="http://schemas.microsoft.com/office/2007/relationships/media" Target="../media/media3.m4a"/><Relationship Id="rId7" Type="http://schemas.openxmlformats.org/officeDocument/2006/relationships/image" Target="../media/image3.png"/><Relationship Id="rId12" Type="http://schemas.openxmlformats.org/officeDocument/2006/relationships/image" Target="../media/image7.svg"/><Relationship Id="rId17" Type="http://schemas.openxmlformats.org/officeDocument/2006/relationships/image" Target="../media/image2.png"/><Relationship Id="rId2" Type="http://schemas.openxmlformats.org/officeDocument/2006/relationships/audio" Target="../media/media2.m4a"/><Relationship Id="rId16" Type="http://schemas.openxmlformats.org/officeDocument/2006/relationships/image" Target="../media/image11.svg"/><Relationship Id="rId1" Type="http://schemas.microsoft.com/office/2007/relationships/media" Target="../media/media2.m4a"/><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2.xml"/><Relationship Id="rId15" Type="http://schemas.openxmlformats.org/officeDocument/2006/relationships/image" Target="../media/image10.png"/><Relationship Id="rId10" Type="http://schemas.openxmlformats.org/officeDocument/2006/relationships/image" Target="../media/image5.svg"/><Relationship Id="rId4" Type="http://schemas.openxmlformats.org/officeDocument/2006/relationships/audio" Target="../media/media3.m4a"/><Relationship Id="rId9" Type="http://schemas.openxmlformats.org/officeDocument/2006/relationships/image" Target="../media/image4.png"/><Relationship Id="rId1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21.m4a"/><Relationship Id="rId1" Type="http://schemas.microsoft.com/office/2007/relationships/media" Target="../media/media21.m4a"/><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notesSlide" Target="../notesSlides/notesSlide19.xml"/><Relationship Id="rId9" Type="http://schemas.openxmlformats.org/officeDocument/2006/relationships/image" Target="../media/image24.sv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audio" Target="../media/media22.m4a"/><Relationship Id="rId1" Type="http://schemas.microsoft.com/office/2007/relationships/media" Target="../media/media22.m4a"/><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3.png"/><Relationship Id="rId10" Type="http://schemas.openxmlformats.org/officeDocument/2006/relationships/image" Target="../media/image25.png"/><Relationship Id="rId4" Type="http://schemas.openxmlformats.org/officeDocument/2006/relationships/notesSlide" Target="../notesSlides/notesSlide20.xml"/><Relationship Id="rId9" Type="http://schemas.openxmlformats.org/officeDocument/2006/relationships/image" Target="../media/image24.sv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24.m4a"/><Relationship Id="rId7" Type="http://schemas.openxmlformats.org/officeDocument/2006/relationships/image" Target="../media/image25.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notesSlide" Target="../notesSlides/notesSlide21.xml"/><Relationship Id="rId5" Type="http://schemas.openxmlformats.org/officeDocument/2006/relationships/slideLayout" Target="../slideLayouts/slideLayout7.xml"/><Relationship Id="rId10" Type="http://schemas.openxmlformats.org/officeDocument/2006/relationships/image" Target="../media/image2.png"/><Relationship Id="rId4" Type="http://schemas.openxmlformats.org/officeDocument/2006/relationships/audio" Target="../media/media24.m4a"/><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3.png"/><Relationship Id="rId3" Type="http://schemas.microsoft.com/office/2007/relationships/media" Target="../media/media27.m4a"/><Relationship Id="rId7" Type="http://schemas.openxmlformats.org/officeDocument/2006/relationships/slideLayout" Target="../slideLayouts/slideLayout7.xml"/><Relationship Id="rId12" Type="http://schemas.openxmlformats.org/officeDocument/2006/relationships/image" Target="../media/image28.svg"/><Relationship Id="rId2" Type="http://schemas.openxmlformats.org/officeDocument/2006/relationships/audio" Target="../media/media26.m4a"/><Relationship Id="rId16" Type="http://schemas.openxmlformats.org/officeDocument/2006/relationships/image" Target="../media/image30.png"/><Relationship Id="rId1" Type="http://schemas.microsoft.com/office/2007/relationships/media" Target="../media/media26.m4a"/><Relationship Id="rId6" Type="http://schemas.openxmlformats.org/officeDocument/2006/relationships/audio" Target="../media/media28.m4a"/><Relationship Id="rId11" Type="http://schemas.openxmlformats.org/officeDocument/2006/relationships/image" Target="../media/image27.png"/><Relationship Id="rId5" Type="http://schemas.microsoft.com/office/2007/relationships/media" Target="../media/media28.m4a"/><Relationship Id="rId15" Type="http://schemas.openxmlformats.org/officeDocument/2006/relationships/image" Target="../media/image29.png"/><Relationship Id="rId10" Type="http://schemas.openxmlformats.org/officeDocument/2006/relationships/image" Target="../media/image2.png"/><Relationship Id="rId4" Type="http://schemas.openxmlformats.org/officeDocument/2006/relationships/audio" Target="../media/media27.m4a"/><Relationship Id="rId9" Type="http://schemas.openxmlformats.org/officeDocument/2006/relationships/image" Target="../media/image31.png"/><Relationship Id="rId14"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7.xml"/><Relationship Id="rId7" Type="http://schemas.openxmlformats.org/officeDocument/2006/relationships/image" Target="../media/image30.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9.png"/><Relationship Id="rId11" Type="http://schemas.openxmlformats.org/officeDocument/2006/relationships/image" Target="../media/image2.png"/><Relationship Id="rId5" Type="http://schemas.microsoft.com/office/2007/relationships/hdphoto" Target="../media/hdphoto2.wdp"/><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28.svg"/></Relationships>
</file>

<file path=ppt/slides/_rels/slide2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microsoft.com/office/2007/relationships/hdphoto" Target="../media/hdphoto2.wdp"/><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1.png"/><Relationship Id="rId3" Type="http://schemas.openxmlformats.org/officeDocument/2006/relationships/slideLayout" Target="../slideLayouts/slideLayout7.xml"/><Relationship Id="rId7" Type="http://schemas.openxmlformats.org/officeDocument/2006/relationships/image" Target="../media/image29.png"/><Relationship Id="rId12" Type="http://schemas.openxmlformats.org/officeDocument/2006/relationships/image" Target="../media/image33.svg"/><Relationship Id="rId2" Type="http://schemas.openxmlformats.org/officeDocument/2006/relationships/audio" Target="../media/media30.m4a"/><Relationship Id="rId1" Type="http://schemas.microsoft.com/office/2007/relationships/media" Target="../media/media30.m4a"/><Relationship Id="rId6" Type="http://schemas.microsoft.com/office/2007/relationships/hdphoto" Target="../media/hdphoto2.wdp"/><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image" Target="../media/image28.svg"/><Relationship Id="rId4" Type="http://schemas.openxmlformats.org/officeDocument/2006/relationships/notesSlide" Target="../notesSlides/notesSlide30.xml"/><Relationship Id="rId9" Type="http://schemas.openxmlformats.org/officeDocument/2006/relationships/image" Target="../media/image27.png"/><Relationship Id="rId1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svg"/><Relationship Id="rId4" Type="http://schemas.microsoft.com/office/2007/relationships/hdphoto" Target="../media/hdphoto2.wdp"/><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44.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4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4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3.svg"/><Relationship Id="rId4" Type="http://schemas.microsoft.com/office/2007/relationships/hdphoto" Target="../media/hdphoto2.wdp"/><Relationship Id="rId9" Type="http://schemas.openxmlformats.org/officeDocument/2006/relationships/image" Target="../media/image32.png"/></Relationships>
</file>

<file path=ppt/slides/_rels/slide47.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4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2.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4.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7.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5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audio" Target="../media/media8.m4a"/><Relationship Id="rId3" Type="http://schemas.microsoft.com/office/2007/relationships/media" Target="../media/media6.m4a"/><Relationship Id="rId7" Type="http://schemas.microsoft.com/office/2007/relationships/media" Target="../media/media8.m4a"/><Relationship Id="rId12"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audio" Target="../media/media7.m4a"/><Relationship Id="rId11" Type="http://schemas.openxmlformats.org/officeDocument/2006/relationships/image" Target="../media/image16.jpeg"/><Relationship Id="rId5" Type="http://schemas.microsoft.com/office/2007/relationships/media" Target="../media/media7.m4a"/><Relationship Id="rId10" Type="http://schemas.openxmlformats.org/officeDocument/2006/relationships/notesSlide" Target="../notesSlides/notesSlide6.xml"/><Relationship Id="rId4" Type="http://schemas.openxmlformats.org/officeDocument/2006/relationships/audio" Target="../media/media6.m4a"/><Relationship Id="rId9"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61.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62.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6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64.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6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wdp"/><Relationship Id="rId7" Type="http://schemas.openxmlformats.org/officeDocument/2006/relationships/image" Target="../media/image28.svg"/><Relationship Id="rId12" Type="http://schemas.openxmlformats.org/officeDocument/2006/relationships/image" Target="../media/image3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3.svg"/></Relationships>
</file>

<file path=ppt/slides/_rels/slide6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0.png"/><Relationship Id="rId12" Type="http://schemas.openxmlformats.org/officeDocument/2006/relationships/image" Target="../media/image31.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9.png"/><Relationship Id="rId11" Type="http://schemas.openxmlformats.org/officeDocument/2006/relationships/image" Target="../media/image37.svg"/><Relationship Id="rId5" Type="http://schemas.microsoft.com/office/2007/relationships/hdphoto" Target="../media/hdphoto2.wdp"/><Relationship Id="rId1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28.svg"/><Relationship Id="rId14" Type="http://schemas.openxmlformats.org/officeDocument/2006/relationships/image" Target="../media/image39.svg"/></Relationships>
</file>

<file path=ppt/slides/_rels/slide67.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6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69.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6.jpe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2.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3.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4.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5.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6.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7.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79.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1.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2.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3.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4.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5.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6.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7.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89.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1.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2.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3.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4.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5.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6.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7.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_rels/slide99.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フリーフォーム: 図形 8">
            <a:extLst>
              <a:ext uri="{FF2B5EF4-FFF2-40B4-BE49-F238E27FC236}">
                <a16:creationId xmlns:a16="http://schemas.microsoft.com/office/drawing/2014/main" id="{7EC85C43-4A3A-4FF6-6F6E-349C5B879E06}"/>
              </a:ext>
            </a:extLst>
          </p:cNvPr>
          <p:cNvSpPr/>
          <p:nvPr/>
        </p:nvSpPr>
        <p:spPr>
          <a:xfrm>
            <a:off x="6068082" y="1933244"/>
            <a:ext cx="29301" cy="2981664"/>
          </a:xfrm>
          <a:custGeom>
            <a:avLst/>
            <a:gdLst>
              <a:gd name="connsiteX0" fmla="*/ 29301 w 29301"/>
              <a:gd name="connsiteY0" fmla="*/ 0 h 2981664"/>
              <a:gd name="connsiteX1" fmla="*/ 29301 w 29301"/>
              <a:gd name="connsiteY1" fmla="*/ 2981664 h 2981664"/>
              <a:gd name="connsiteX2" fmla="*/ 0 w 29301"/>
              <a:gd name="connsiteY2" fmla="*/ 2964791 h 2981664"/>
              <a:gd name="connsiteX3" fmla="*/ 22342 w 29301"/>
              <a:gd name="connsiteY3" fmla="*/ 4109 h 2981664"/>
              <a:gd name="connsiteX4" fmla="*/ 29301 w 29301"/>
              <a:gd name="connsiteY4" fmla="*/ 0 h 298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1" h="2981664">
                <a:moveTo>
                  <a:pt x="29301" y="0"/>
                </a:moveTo>
                <a:lnTo>
                  <a:pt x="29301" y="2981664"/>
                </a:lnTo>
                <a:lnTo>
                  <a:pt x="0" y="2964791"/>
                </a:lnTo>
                <a:lnTo>
                  <a:pt x="22342" y="4109"/>
                </a:lnTo>
                <a:lnTo>
                  <a:pt x="29301" y="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DC755D4C-7886-CC2A-A5CC-F1DB3E0309EA}"/>
              </a:ext>
            </a:extLst>
          </p:cNvPr>
          <p:cNvSpPr/>
          <p:nvPr/>
        </p:nvSpPr>
        <p:spPr>
          <a:xfrm>
            <a:off x="12192000" y="0"/>
            <a:ext cx="1383" cy="6858000"/>
          </a:xfrm>
          <a:custGeom>
            <a:avLst/>
            <a:gdLst>
              <a:gd name="connsiteX0" fmla="*/ 0 w 1383"/>
              <a:gd name="connsiteY0" fmla="*/ 0 h 6858000"/>
              <a:gd name="connsiteX1" fmla="*/ 1383 w 1383"/>
              <a:gd name="connsiteY1" fmla="*/ 0 h 6858000"/>
              <a:gd name="connsiteX2" fmla="*/ 1383 w 1383"/>
              <a:gd name="connsiteY2" fmla="*/ 6858000 h 6858000"/>
              <a:gd name="connsiteX3" fmla="*/ 0 w 1383"/>
              <a:gd name="connsiteY3" fmla="*/ 6858000 h 6858000"/>
              <a:gd name="connsiteX4" fmla="*/ 0 w 1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 h="6858000">
                <a:moveTo>
                  <a:pt x="0" y="0"/>
                </a:moveTo>
                <a:lnTo>
                  <a:pt x="1383" y="0"/>
                </a:lnTo>
                <a:lnTo>
                  <a:pt x="1383" y="6858000"/>
                </a:lnTo>
                <a:lnTo>
                  <a:pt x="0" y="6858000"/>
                </a:lnTo>
                <a:lnTo>
                  <a:pt x="0" y="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 name="テキスト ボックス 3">
            <a:extLst>
              <a:ext uri="{FF2B5EF4-FFF2-40B4-BE49-F238E27FC236}">
                <a16:creationId xmlns:a16="http://schemas.microsoft.com/office/drawing/2014/main" id="{52DF5767-56EB-F039-A95F-9E5B45EFA411}"/>
              </a:ext>
            </a:extLst>
          </p:cNvPr>
          <p:cNvSpPr txBox="1"/>
          <p:nvPr/>
        </p:nvSpPr>
        <p:spPr>
          <a:xfrm>
            <a:off x="0" y="1997839"/>
            <a:ext cx="6096000" cy="1938992"/>
          </a:xfrm>
          <a:prstGeom prst="rect">
            <a:avLst/>
          </a:prstGeom>
          <a:noFill/>
        </p:spPr>
        <p:txBody>
          <a:bodyPr wrap="square" rtlCol="0">
            <a:spAutoFit/>
          </a:bodyPr>
          <a:lstStyle/>
          <a:p>
            <a:r>
              <a:rPr kumimoji="1" lang="ja-JP" altLang="en-US" sz="6000">
                <a:solidFill>
                  <a:schemeClr val="bg1"/>
                </a:solidFill>
                <a:latin typeface="メイリオ" panose="020B0604030504040204" pitchFamily="50" charset="-128"/>
                <a:ea typeface="メイリオ" panose="020B0604030504040204" pitchFamily="50" charset="-128"/>
              </a:rPr>
              <a:t>川のブサかわ魚</a:t>
            </a:r>
            <a:endParaRPr kumimoji="1" lang="en-US" altLang="ja-JP" sz="6000">
              <a:solidFill>
                <a:schemeClr val="bg1"/>
              </a:solidFill>
              <a:latin typeface="メイリオ" panose="020B0604030504040204" pitchFamily="50" charset="-128"/>
              <a:ea typeface="メイリオ" panose="020B0604030504040204" pitchFamily="50" charset="-128"/>
            </a:endParaRPr>
          </a:p>
          <a:p>
            <a:r>
              <a:rPr lang="ja-JP" altLang="en-US" sz="6000">
                <a:solidFill>
                  <a:schemeClr val="bg1"/>
                </a:solidFill>
                <a:latin typeface="メイリオ" panose="020B0604030504040204" pitchFamily="50" charset="-128"/>
                <a:ea typeface="メイリオ" panose="020B0604030504040204" pitchFamily="50" charset="-128"/>
              </a:rPr>
              <a:t>ドンコに迫る</a:t>
            </a:r>
            <a:r>
              <a:rPr lang="en-US" altLang="ja-JP" sz="6000">
                <a:solidFill>
                  <a:schemeClr val="bg1"/>
                </a:solidFill>
                <a:latin typeface="メイリオ" panose="020B0604030504040204" pitchFamily="50" charset="-128"/>
                <a:ea typeface="メイリオ" panose="020B0604030504040204" pitchFamily="50" charset="-128"/>
              </a:rPr>
              <a:t>!!</a:t>
            </a:r>
          </a:p>
        </p:txBody>
      </p:sp>
      <p:sp>
        <p:nvSpPr>
          <p:cNvPr id="16" name="テキスト ボックス 15">
            <a:extLst>
              <a:ext uri="{FF2B5EF4-FFF2-40B4-BE49-F238E27FC236}">
                <a16:creationId xmlns:a16="http://schemas.microsoft.com/office/drawing/2014/main" id="{57D7331D-6086-790F-C973-C8F974DA974A}"/>
              </a:ext>
            </a:extLst>
          </p:cNvPr>
          <p:cNvSpPr txBox="1"/>
          <p:nvPr/>
        </p:nvSpPr>
        <p:spPr>
          <a:xfrm>
            <a:off x="218570" y="3936831"/>
            <a:ext cx="4850095" cy="707886"/>
          </a:xfrm>
          <a:prstGeom prst="rect">
            <a:avLst/>
          </a:prstGeom>
          <a:noFill/>
        </p:spPr>
        <p:txBody>
          <a:bodyPr wrap="square" anchor="ctr">
            <a:spAutoFit/>
          </a:bodyPr>
          <a:lstStyle/>
          <a:p>
            <a:pPr algn="ctr"/>
            <a:r>
              <a:rPr kumimoji="1" lang="ja-JP" altLang="en-US" sz="4000">
                <a:solidFill>
                  <a:schemeClr val="bg1"/>
                </a:solidFill>
                <a:latin typeface="メイリオ" panose="020B0604030504040204" pitchFamily="50" charset="-128"/>
                <a:ea typeface="メイリオ" panose="020B0604030504040204" pitchFamily="50" charset="-128"/>
              </a:rPr>
              <a:t>～光と水深の関係～</a:t>
            </a:r>
          </a:p>
        </p:txBody>
      </p:sp>
      <p:sp>
        <p:nvSpPr>
          <p:cNvPr id="11" name="六角形 10">
            <a:extLst>
              <a:ext uri="{FF2B5EF4-FFF2-40B4-BE49-F238E27FC236}">
                <a16:creationId xmlns:a16="http://schemas.microsoft.com/office/drawing/2014/main" id="{8BEA2DBD-87EF-821D-59C1-77F26F644619}"/>
              </a:ext>
            </a:extLst>
          </p:cNvPr>
          <p:cNvSpPr/>
          <p:nvPr/>
        </p:nvSpPr>
        <p:spPr>
          <a:xfrm rot="1856228">
            <a:off x="6223771" y="1194225"/>
            <a:ext cx="5073464" cy="4373674"/>
          </a:xfrm>
          <a:prstGeom prst="hexagon">
            <a:avLst>
              <a:gd name="adj" fmla="val 29906"/>
              <a:gd name="vf" fmla="val 11547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五角形 14">
            <a:extLst>
              <a:ext uri="{FF2B5EF4-FFF2-40B4-BE49-F238E27FC236}">
                <a16:creationId xmlns:a16="http://schemas.microsoft.com/office/drawing/2014/main" id="{A0B1236E-3354-8D14-750F-A625FB341E5A}"/>
              </a:ext>
            </a:extLst>
          </p:cNvPr>
          <p:cNvSpPr/>
          <p:nvPr/>
        </p:nvSpPr>
        <p:spPr>
          <a:xfrm>
            <a:off x="7248922" y="1778810"/>
            <a:ext cx="3023162" cy="2879202"/>
          </a:xfrm>
          <a:prstGeom prst="pentag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9899C79-C41B-2F9F-E6A2-947D70BC639D}"/>
              </a:ext>
            </a:extLst>
          </p:cNvPr>
          <p:cNvSpPr txBox="1"/>
          <p:nvPr/>
        </p:nvSpPr>
        <p:spPr>
          <a:xfrm>
            <a:off x="7526746" y="2828835"/>
            <a:ext cx="2308072" cy="1200329"/>
          </a:xfrm>
          <a:prstGeom prst="rect">
            <a:avLst/>
          </a:prstGeom>
          <a:noFill/>
        </p:spPr>
        <p:txBody>
          <a:bodyPr wrap="square" rtlCol="0" anchor="ctr">
            <a:spAutoFit/>
          </a:bodyPr>
          <a:lstStyle/>
          <a:p>
            <a:pPr algn="ctr"/>
            <a:r>
              <a:rPr lang="ja-JP" altLang="en-US">
                <a:solidFill>
                  <a:schemeClr val="bg1"/>
                </a:solidFill>
              </a:rPr>
              <a:t>矢野 琳太郎</a:t>
            </a:r>
            <a:br>
              <a:rPr lang="en-US" altLang="ja-JP">
                <a:solidFill>
                  <a:schemeClr val="bg1"/>
                </a:solidFill>
              </a:rPr>
            </a:br>
            <a:r>
              <a:rPr lang="zh-TW" altLang="en-US">
                <a:solidFill>
                  <a:schemeClr val="bg1"/>
                </a:solidFill>
              </a:rPr>
              <a:t>筒井 貴堯</a:t>
            </a:r>
            <a:endParaRPr lang="en-US" altLang="zh-TW">
              <a:solidFill>
                <a:schemeClr val="bg1"/>
              </a:solidFill>
            </a:endParaRPr>
          </a:p>
          <a:p>
            <a:pPr algn="ctr"/>
            <a:r>
              <a:rPr lang="zh-TW" altLang="en-US">
                <a:solidFill>
                  <a:schemeClr val="bg1"/>
                </a:solidFill>
              </a:rPr>
              <a:t>塩野 裕生</a:t>
            </a:r>
            <a:endParaRPr lang="en-US" altLang="zh-TW">
              <a:solidFill>
                <a:schemeClr val="bg1"/>
              </a:solidFill>
            </a:endParaRPr>
          </a:p>
          <a:p>
            <a:pPr algn="ctr"/>
            <a:r>
              <a:rPr lang="zh-TW" altLang="en-US">
                <a:solidFill>
                  <a:schemeClr val="bg1"/>
                </a:solidFill>
              </a:rPr>
              <a:t>山村 瑠々香 </a:t>
            </a:r>
            <a:endParaRPr kumimoji="1" lang="ja-JP" altLang="en-US">
              <a:solidFill>
                <a:schemeClr val="bg1"/>
              </a:solidFill>
            </a:endParaRPr>
          </a:p>
        </p:txBody>
      </p:sp>
      <p:pic>
        <p:nvPicPr>
          <p:cNvPr id="8" name="図 7" descr="屋内, 水, 汚い, 穴 が含まれている画像&#10;&#10;AI 生成コンテンツは誤りを含む可能性があります。">
            <a:extLst>
              <a:ext uri="{FF2B5EF4-FFF2-40B4-BE49-F238E27FC236}">
                <a16:creationId xmlns:a16="http://schemas.microsoft.com/office/drawing/2014/main" id="{1AC5677B-756E-D0DF-C853-99DF0AD3F25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983" l="833" r="90000">
                        <a14:foregroundMark x1="6936" y1="55009" x2="6936" y2="55009"/>
                        <a14:foregroundMark x1="3260" y1="55357" x2="3260" y2="55357"/>
                        <a14:foregroundMark x1="833" y1="55793" x2="833" y2="55793"/>
                        <a14:backgroundMark x1="45784" y1="37064" x2="45784" y2="37064"/>
                        <a14:backgroundMark x1="54289" y1="61585" x2="53946" y2="61890"/>
                        <a14:backgroundMark x1="28480" y1="43336" x2="18529" y2="44817"/>
                      </a14:backgroundRemoval>
                    </a14:imgEffect>
                  </a14:imgLayer>
                </a14:imgProps>
              </a:ext>
              <a:ext uri="{28A0092B-C50C-407E-A947-70E740481C1C}">
                <a14:useLocalDpi xmlns:a14="http://schemas.microsoft.com/office/drawing/2010/main" val="0"/>
              </a:ext>
            </a:extLst>
          </a:blip>
          <a:stretch>
            <a:fillRect/>
          </a:stretch>
        </p:blipFill>
        <p:spPr>
          <a:xfrm rot="10800000">
            <a:off x="5833574" y="176557"/>
            <a:ext cx="5694416" cy="3204505"/>
          </a:xfrm>
          <a:prstGeom prst="rect">
            <a:avLst/>
          </a:prstGeom>
        </p:spPr>
      </p:pic>
      <p:pic>
        <p:nvPicPr>
          <p:cNvPr id="2" name="001_ずんだもん（ノーマル）_今から、川のブサか…">
            <a:hlinkClick r:id="" action="ppaction://media"/>
            <a:extLst>
              <a:ext uri="{FF2B5EF4-FFF2-40B4-BE49-F238E27FC236}">
                <a16:creationId xmlns:a16="http://schemas.microsoft.com/office/drawing/2014/main" id="{7157D63A-EE2A-5E8A-946E-242FBF863D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254375" y="-2613025"/>
            <a:ext cx="609600" cy="609600"/>
          </a:xfrm>
          <a:prstGeom prst="rect">
            <a:avLst/>
          </a:prstGeom>
        </p:spPr>
      </p:pic>
    </p:spTree>
    <p:extLst>
      <p:ext uri="{BB962C8B-B14F-4D97-AF65-F5344CB8AC3E}">
        <p14:creationId xmlns:p14="http://schemas.microsoft.com/office/powerpoint/2010/main" val="1606502232"/>
      </p:ext>
    </p:extLst>
  </p:cSld>
  <p:clrMapOvr>
    <a:masterClrMapping/>
  </p:clrMapOvr>
  <mc:AlternateContent xmlns:mc="http://schemas.openxmlformats.org/markup-compatibility/2006">
    <mc:Choice xmlns:p159="http://schemas.microsoft.com/office/powerpoint/2015/09/main" Requires="p159">
      <p:transition spd="slow" advClick="0" advTm="8000">
        <p159:morph option="byObject"/>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afterEffect">
                                  <p:stCondLst>
                                    <p:cond delay="0"/>
                                  </p:stCondLst>
                                  <p:childTnLst>
                                    <p:animMotion origin="layout" path="M 8.33333E-7 7.40741E-7 C 0.07604 7.40741E-7 0.13776 0.10486 0.13776 0.23542 C 0.13776 0.36574 0.07604 0.47199 8.33333E-7 0.47199 C -0.07604 0.47199 -0.1375 0.36574 -0.1375 0.23542 C -0.1375 0.10486 -0.07604 7.40741E-7 8.33333E-7 7.40741E-7 Z " pathEditMode="relative" rAng="0" ptsTypes="AAAAA">
                                      <p:cBhvr>
                                        <p:cTn id="6" dur="2000" spd="-100000" fill="hold"/>
                                        <p:tgtEl>
                                          <p:spTgt spid="8"/>
                                        </p:tgtEl>
                                        <p:attrNameLst>
                                          <p:attrName>ppt_x</p:attrName>
                                          <p:attrName>ppt_y</p:attrName>
                                        </p:attrNameLst>
                                      </p:cBhvr>
                                      <p:rCtr x="13" y="23588"/>
                                    </p:animMotion>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par>
                          <p:cTn id="9" fill="hold">
                            <p:stCondLst>
                              <p:cond delay="2000"/>
                            </p:stCondLst>
                            <p:childTnLst>
                              <p:par>
                                <p:cTn id="10" presetID="1" presetClass="mediacall" presetSubtype="0" fill="hold" nodeType="afterEffect">
                                  <p:stCondLst>
                                    <p:cond delay="0"/>
                                  </p:stCondLst>
                                  <p:childTnLst>
                                    <p:cmd type="call" cmd="playFrom(0.0)">
                                      <p:cBhvr>
                                        <p:cTn id="11" dur="8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9F3CE-B992-4A4A-61C6-53AF50B68D8F}"/>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9E63667-1D6D-9989-8F9D-7F3824746C5A}"/>
              </a:ext>
            </a:extLst>
          </p:cNvPr>
          <p:cNvSpPr txBox="1"/>
          <p:nvPr/>
        </p:nvSpPr>
        <p:spPr>
          <a:xfrm>
            <a:off x="0" y="0"/>
            <a:ext cx="1167494" cy="369332"/>
          </a:xfrm>
          <a:prstGeom prst="rect">
            <a:avLst/>
          </a:prstGeom>
          <a:noFill/>
        </p:spPr>
        <p:txBody>
          <a:bodyPr wrap="square" rtlCol="0">
            <a:spAutoFit/>
          </a:bodyPr>
          <a:lstStyle/>
          <a:p>
            <a:r>
              <a:rPr kumimoji="1" lang="ja-JP" altLang="en-US" b="1">
                <a:solidFill>
                  <a:schemeClr val="bg1"/>
                </a:solidFill>
              </a:rPr>
              <a:t>野外調査</a:t>
            </a:r>
          </a:p>
        </p:txBody>
      </p:sp>
      <p:sp>
        <p:nvSpPr>
          <p:cNvPr id="3" name="四角形: 角を丸くする 2">
            <a:extLst>
              <a:ext uri="{FF2B5EF4-FFF2-40B4-BE49-F238E27FC236}">
                <a16:creationId xmlns:a16="http://schemas.microsoft.com/office/drawing/2014/main" id="{AC37E86E-8EE2-5F9E-11C7-0CADFF53B87C}"/>
              </a:ext>
            </a:extLst>
          </p:cNvPr>
          <p:cNvSpPr/>
          <p:nvPr/>
        </p:nvSpPr>
        <p:spPr>
          <a:xfrm>
            <a:off x="-138113" y="-52388"/>
            <a:ext cx="1228725" cy="369331"/>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33" name="テキスト ボックス 32">
            <a:extLst>
              <a:ext uri="{FF2B5EF4-FFF2-40B4-BE49-F238E27FC236}">
                <a16:creationId xmlns:a16="http://schemas.microsoft.com/office/drawing/2014/main" id="{360EE968-AB45-B0B1-A1C6-481D76CD5C40}"/>
              </a:ext>
            </a:extLst>
          </p:cNvPr>
          <p:cNvSpPr txBox="1"/>
          <p:nvPr/>
        </p:nvSpPr>
        <p:spPr>
          <a:xfrm>
            <a:off x="728663" y="709613"/>
            <a:ext cx="2047875" cy="369332"/>
          </a:xfrm>
          <a:prstGeom prst="rect">
            <a:avLst/>
          </a:prstGeom>
          <a:noFill/>
        </p:spPr>
        <p:txBody>
          <a:bodyPr wrap="square" rtlCol="0">
            <a:spAutoFit/>
          </a:bodyPr>
          <a:lstStyle/>
          <a:p>
            <a:r>
              <a:rPr kumimoji="1" lang="ja-JP" altLang="en-US">
                <a:solidFill>
                  <a:schemeClr val="bg1"/>
                </a:solidFill>
              </a:rPr>
              <a:t>･夏と冬に</a:t>
            </a:r>
            <a:r>
              <a:rPr kumimoji="1" lang="en-US" altLang="ja-JP">
                <a:solidFill>
                  <a:schemeClr val="bg1"/>
                </a:solidFill>
              </a:rPr>
              <a:t>1</a:t>
            </a:r>
            <a:r>
              <a:rPr kumimoji="1" lang="ja-JP" altLang="en-US">
                <a:solidFill>
                  <a:schemeClr val="bg1"/>
                </a:solidFill>
              </a:rPr>
              <a:t>回ずつ</a:t>
            </a:r>
          </a:p>
        </p:txBody>
      </p:sp>
      <p:sp>
        <p:nvSpPr>
          <p:cNvPr id="34" name="テキスト ボックス 33">
            <a:extLst>
              <a:ext uri="{FF2B5EF4-FFF2-40B4-BE49-F238E27FC236}">
                <a16:creationId xmlns:a16="http://schemas.microsoft.com/office/drawing/2014/main" id="{B17209AB-4FD1-E603-F099-7C8F95D16446}"/>
              </a:ext>
            </a:extLst>
          </p:cNvPr>
          <p:cNvSpPr txBox="1"/>
          <p:nvPr/>
        </p:nvSpPr>
        <p:spPr>
          <a:xfrm>
            <a:off x="728662" y="1159335"/>
            <a:ext cx="5080467" cy="646331"/>
          </a:xfrm>
          <a:prstGeom prst="rect">
            <a:avLst/>
          </a:prstGeom>
          <a:noFill/>
        </p:spPr>
        <p:txBody>
          <a:bodyPr wrap="square" rtlCol="0">
            <a:spAutoFit/>
          </a:bodyPr>
          <a:lstStyle/>
          <a:p>
            <a:r>
              <a:rPr kumimoji="1" lang="ja-JP" altLang="en-US">
                <a:solidFill>
                  <a:schemeClr val="bg1"/>
                </a:solidFill>
              </a:rPr>
              <a:t>･図の範囲を網で漁り、取れた生物の中で</a:t>
            </a:r>
            <a:endParaRPr kumimoji="1" lang="en-US" altLang="ja-JP">
              <a:solidFill>
                <a:schemeClr val="bg1"/>
              </a:solidFill>
            </a:endParaRPr>
          </a:p>
          <a:p>
            <a:r>
              <a:rPr kumimoji="1" lang="en-US" altLang="ja-JP">
                <a:solidFill>
                  <a:schemeClr val="bg1"/>
                </a:solidFill>
              </a:rPr>
              <a:t>  </a:t>
            </a:r>
            <a:r>
              <a:rPr kumimoji="1" lang="ja-JP" altLang="en-US">
                <a:solidFill>
                  <a:schemeClr val="bg1"/>
                </a:solidFill>
              </a:rPr>
              <a:t>ドンコが食べていると思われるものを数える</a:t>
            </a:r>
          </a:p>
        </p:txBody>
      </p:sp>
      <p:graphicFrame>
        <p:nvGraphicFramePr>
          <p:cNvPr id="36" name="表 35">
            <a:extLst>
              <a:ext uri="{FF2B5EF4-FFF2-40B4-BE49-F238E27FC236}">
                <a16:creationId xmlns:a16="http://schemas.microsoft.com/office/drawing/2014/main" id="{22122CF2-089E-FB2B-3AD8-9DECDD73BBBF}"/>
              </a:ext>
            </a:extLst>
          </p:cNvPr>
          <p:cNvGraphicFramePr>
            <a:graphicFrameLocks noGrp="1"/>
          </p:cNvGraphicFramePr>
          <p:nvPr/>
        </p:nvGraphicFramePr>
        <p:xfrm>
          <a:off x="-5494237" y="513929"/>
          <a:ext cx="5434780" cy="1112520"/>
        </p:xfrm>
        <a:graphic>
          <a:graphicData uri="http://schemas.openxmlformats.org/drawingml/2006/table">
            <a:tbl>
              <a:tblPr firstRow="1" bandRow="1">
                <a:tableStyleId>{5C22544A-7EE6-4342-B048-85BDC9FD1C3A}</a:tableStyleId>
              </a:tblPr>
              <a:tblGrid>
                <a:gridCol w="1358695">
                  <a:extLst>
                    <a:ext uri="{9D8B030D-6E8A-4147-A177-3AD203B41FA5}">
                      <a16:colId xmlns:a16="http://schemas.microsoft.com/office/drawing/2014/main" val="360480487"/>
                    </a:ext>
                  </a:extLst>
                </a:gridCol>
                <a:gridCol w="1358695">
                  <a:extLst>
                    <a:ext uri="{9D8B030D-6E8A-4147-A177-3AD203B41FA5}">
                      <a16:colId xmlns:a16="http://schemas.microsoft.com/office/drawing/2014/main" val="4221914242"/>
                    </a:ext>
                  </a:extLst>
                </a:gridCol>
                <a:gridCol w="1358695">
                  <a:extLst>
                    <a:ext uri="{9D8B030D-6E8A-4147-A177-3AD203B41FA5}">
                      <a16:colId xmlns:a16="http://schemas.microsoft.com/office/drawing/2014/main" val="1190509620"/>
                    </a:ext>
                  </a:extLst>
                </a:gridCol>
                <a:gridCol w="1358695">
                  <a:extLst>
                    <a:ext uri="{9D8B030D-6E8A-4147-A177-3AD203B41FA5}">
                      <a16:colId xmlns:a16="http://schemas.microsoft.com/office/drawing/2014/main" val="4176259154"/>
                    </a:ext>
                  </a:extLst>
                </a:gridCol>
              </a:tblGrid>
              <a:tr h="370840">
                <a:tc>
                  <a:txBody>
                    <a:bodyPr/>
                    <a:lstStyle/>
                    <a:p>
                      <a:r>
                        <a:rPr kumimoji="1" lang="en-US" altLang="ja-JP">
                          <a:solidFill>
                            <a:schemeClr val="bg1"/>
                          </a:solidFill>
                        </a:rPr>
                        <a:t>8/19</a:t>
                      </a:r>
                    </a:p>
                  </a:txBody>
                  <a:tcPr>
                    <a:noFill/>
                  </a:tcPr>
                </a:tc>
                <a:tc>
                  <a:txBody>
                    <a:bodyPr/>
                    <a:lstStyle/>
                    <a:p>
                      <a:r>
                        <a:rPr kumimoji="1" lang="ja-JP" altLang="en-US">
                          <a:solidFill>
                            <a:schemeClr val="bg1"/>
                          </a:solidFill>
                        </a:rPr>
                        <a:t>植生占有率</a:t>
                      </a:r>
                    </a:p>
                  </a:txBody>
                  <a:tcPr>
                    <a:noFill/>
                  </a:tcPr>
                </a:tc>
                <a:tc>
                  <a:txBody>
                    <a:bodyPr/>
                    <a:lstStyle/>
                    <a:p>
                      <a:r>
                        <a:rPr kumimoji="1" lang="ja-JP" altLang="en-US">
                          <a:solidFill>
                            <a:schemeClr val="bg1"/>
                          </a:solidFill>
                        </a:rPr>
                        <a:t>ドンコ</a:t>
                      </a:r>
                    </a:p>
                  </a:txBody>
                  <a:tcPr>
                    <a:noFill/>
                  </a:tcPr>
                </a:tc>
                <a:tc>
                  <a:txBody>
                    <a:bodyPr/>
                    <a:lstStyle/>
                    <a:p>
                      <a:r>
                        <a:rPr kumimoji="1" lang="ja-JP" altLang="en-US">
                          <a:solidFill>
                            <a:schemeClr val="bg1"/>
                          </a:solidFill>
                        </a:rPr>
                        <a:t>ヌマエビ</a:t>
                      </a:r>
                    </a:p>
                  </a:txBody>
                  <a:tcPr>
                    <a:noFill/>
                  </a:tcPr>
                </a:tc>
                <a:extLst>
                  <a:ext uri="{0D108BD9-81ED-4DB2-BD59-A6C34878D82A}">
                    <a16:rowId xmlns:a16="http://schemas.microsoft.com/office/drawing/2014/main" val="3125737687"/>
                  </a:ext>
                </a:extLst>
              </a:tr>
              <a:tr h="370840">
                <a:tc>
                  <a:txBody>
                    <a:bodyPr/>
                    <a:lstStyle/>
                    <a:p>
                      <a:r>
                        <a:rPr kumimoji="1" lang="en-US" altLang="ja-JP">
                          <a:solidFill>
                            <a:schemeClr val="bg1"/>
                          </a:solidFill>
                        </a:rPr>
                        <a:t>α</a:t>
                      </a:r>
                      <a:r>
                        <a:rPr kumimoji="1" lang="ja-JP" altLang="en-US">
                          <a:solidFill>
                            <a:schemeClr val="bg1"/>
                          </a:solidFill>
                        </a:rPr>
                        <a:t>地点</a:t>
                      </a:r>
                    </a:p>
                  </a:txBody>
                  <a:tcPr>
                    <a:noFill/>
                  </a:tcPr>
                </a:tc>
                <a:tc>
                  <a:txBody>
                    <a:bodyPr/>
                    <a:lstStyle/>
                    <a:p>
                      <a:r>
                        <a:rPr kumimoji="1" lang="en-US" altLang="ja-JP">
                          <a:solidFill>
                            <a:schemeClr val="bg1"/>
                          </a:solidFill>
                        </a:rPr>
                        <a:t>50%</a:t>
                      </a:r>
                      <a:endParaRPr kumimoji="1" lang="ja-JP" altLang="en-US">
                        <a:solidFill>
                          <a:schemeClr val="bg1"/>
                        </a:solidFill>
                      </a:endParaRPr>
                    </a:p>
                  </a:txBody>
                  <a:tcPr>
                    <a:noFill/>
                  </a:tcPr>
                </a:tc>
                <a:tc>
                  <a:txBody>
                    <a:bodyPr/>
                    <a:lstStyle/>
                    <a:p>
                      <a:r>
                        <a:rPr kumimoji="1" lang="en-US" altLang="ja-JP">
                          <a:solidFill>
                            <a:schemeClr val="bg1"/>
                          </a:solidFill>
                        </a:rPr>
                        <a:t>0</a:t>
                      </a:r>
                      <a:endParaRPr kumimoji="1" lang="ja-JP" altLang="en-US">
                        <a:solidFill>
                          <a:schemeClr val="bg1"/>
                        </a:solidFill>
                      </a:endParaRPr>
                    </a:p>
                  </a:txBody>
                  <a:tcPr>
                    <a:noFill/>
                  </a:tcPr>
                </a:tc>
                <a:tc>
                  <a:txBody>
                    <a:bodyPr/>
                    <a:lstStyle/>
                    <a:p>
                      <a:r>
                        <a:rPr kumimoji="1" lang="en-US" altLang="ja-JP">
                          <a:solidFill>
                            <a:schemeClr val="bg1"/>
                          </a:solidFill>
                        </a:rPr>
                        <a:t>25</a:t>
                      </a:r>
                      <a:endParaRPr kumimoji="1" lang="ja-JP" altLang="en-US">
                        <a:solidFill>
                          <a:schemeClr val="bg1"/>
                        </a:solidFill>
                      </a:endParaRPr>
                    </a:p>
                  </a:txBody>
                  <a:tcPr>
                    <a:noFill/>
                  </a:tcPr>
                </a:tc>
                <a:extLst>
                  <a:ext uri="{0D108BD9-81ED-4DB2-BD59-A6C34878D82A}">
                    <a16:rowId xmlns:a16="http://schemas.microsoft.com/office/drawing/2014/main" val="2371117611"/>
                  </a:ext>
                </a:extLst>
              </a:tr>
              <a:tr h="370840">
                <a:tc>
                  <a:txBody>
                    <a:bodyPr/>
                    <a:lstStyle/>
                    <a:p>
                      <a:r>
                        <a:rPr kumimoji="1" lang="en-US" altLang="ja-JP">
                          <a:solidFill>
                            <a:schemeClr val="bg1"/>
                          </a:solidFill>
                        </a:rPr>
                        <a:t>β</a:t>
                      </a:r>
                      <a:r>
                        <a:rPr kumimoji="1" lang="ja-JP" altLang="en-US">
                          <a:solidFill>
                            <a:schemeClr val="bg1"/>
                          </a:solidFill>
                        </a:rPr>
                        <a:t>地点</a:t>
                      </a:r>
                    </a:p>
                  </a:txBody>
                  <a:tcPr>
                    <a:noFill/>
                  </a:tcPr>
                </a:tc>
                <a:tc>
                  <a:txBody>
                    <a:bodyPr/>
                    <a:lstStyle/>
                    <a:p>
                      <a:r>
                        <a:rPr kumimoji="1" lang="en-US" altLang="ja-JP">
                          <a:solidFill>
                            <a:schemeClr val="bg1"/>
                          </a:solidFill>
                        </a:rPr>
                        <a:t>70%</a:t>
                      </a:r>
                      <a:endParaRPr kumimoji="1" lang="ja-JP" altLang="en-US">
                        <a:solidFill>
                          <a:schemeClr val="bg1"/>
                        </a:solidFill>
                      </a:endParaRPr>
                    </a:p>
                  </a:txBody>
                  <a:tcPr>
                    <a:noFill/>
                  </a:tcPr>
                </a:tc>
                <a:tc>
                  <a:txBody>
                    <a:bodyPr/>
                    <a:lstStyle/>
                    <a:p>
                      <a:r>
                        <a:rPr kumimoji="1" lang="en-US" altLang="ja-JP">
                          <a:solidFill>
                            <a:schemeClr val="bg1"/>
                          </a:solidFill>
                        </a:rPr>
                        <a:t>12</a:t>
                      </a:r>
                      <a:endParaRPr kumimoji="1" lang="ja-JP" altLang="en-US">
                        <a:solidFill>
                          <a:schemeClr val="bg1"/>
                        </a:solidFill>
                      </a:endParaRPr>
                    </a:p>
                  </a:txBody>
                  <a:tcPr>
                    <a:noFill/>
                  </a:tcPr>
                </a:tc>
                <a:tc>
                  <a:txBody>
                    <a:bodyPr/>
                    <a:lstStyle/>
                    <a:p>
                      <a:r>
                        <a:rPr kumimoji="1" lang="en-US" altLang="ja-JP">
                          <a:solidFill>
                            <a:schemeClr val="bg1"/>
                          </a:solidFill>
                        </a:rPr>
                        <a:t>114</a:t>
                      </a:r>
                    </a:p>
                  </a:txBody>
                  <a:tcPr>
                    <a:noFill/>
                  </a:tcPr>
                </a:tc>
                <a:extLst>
                  <a:ext uri="{0D108BD9-81ED-4DB2-BD59-A6C34878D82A}">
                    <a16:rowId xmlns:a16="http://schemas.microsoft.com/office/drawing/2014/main" val="2435783910"/>
                  </a:ext>
                </a:extLst>
              </a:tr>
            </a:tbl>
          </a:graphicData>
        </a:graphic>
      </p:graphicFrame>
      <p:graphicFrame>
        <p:nvGraphicFramePr>
          <p:cNvPr id="37" name="表 36">
            <a:extLst>
              <a:ext uri="{FF2B5EF4-FFF2-40B4-BE49-F238E27FC236}">
                <a16:creationId xmlns:a16="http://schemas.microsoft.com/office/drawing/2014/main" id="{55B7DFCE-BC87-9FCD-68FA-55EC5987E1A0}"/>
              </a:ext>
            </a:extLst>
          </p:cNvPr>
          <p:cNvGraphicFramePr>
            <a:graphicFrameLocks noGrp="1"/>
          </p:cNvGraphicFramePr>
          <p:nvPr/>
        </p:nvGraphicFramePr>
        <p:xfrm>
          <a:off x="-5473850" y="1838024"/>
          <a:ext cx="5434780" cy="1112520"/>
        </p:xfrm>
        <a:graphic>
          <a:graphicData uri="http://schemas.openxmlformats.org/drawingml/2006/table">
            <a:tbl>
              <a:tblPr firstRow="1" bandRow="1">
                <a:tableStyleId>{5C22544A-7EE6-4342-B048-85BDC9FD1C3A}</a:tableStyleId>
              </a:tblPr>
              <a:tblGrid>
                <a:gridCol w="1358695">
                  <a:extLst>
                    <a:ext uri="{9D8B030D-6E8A-4147-A177-3AD203B41FA5}">
                      <a16:colId xmlns:a16="http://schemas.microsoft.com/office/drawing/2014/main" val="360480487"/>
                    </a:ext>
                  </a:extLst>
                </a:gridCol>
                <a:gridCol w="1358695">
                  <a:extLst>
                    <a:ext uri="{9D8B030D-6E8A-4147-A177-3AD203B41FA5}">
                      <a16:colId xmlns:a16="http://schemas.microsoft.com/office/drawing/2014/main" val="4221914242"/>
                    </a:ext>
                  </a:extLst>
                </a:gridCol>
                <a:gridCol w="1358695">
                  <a:extLst>
                    <a:ext uri="{9D8B030D-6E8A-4147-A177-3AD203B41FA5}">
                      <a16:colId xmlns:a16="http://schemas.microsoft.com/office/drawing/2014/main" val="1190509620"/>
                    </a:ext>
                  </a:extLst>
                </a:gridCol>
                <a:gridCol w="1358695">
                  <a:extLst>
                    <a:ext uri="{9D8B030D-6E8A-4147-A177-3AD203B41FA5}">
                      <a16:colId xmlns:a16="http://schemas.microsoft.com/office/drawing/2014/main" val="4176259154"/>
                    </a:ext>
                  </a:extLst>
                </a:gridCol>
              </a:tblGrid>
              <a:tr h="370840">
                <a:tc>
                  <a:txBody>
                    <a:bodyPr/>
                    <a:lstStyle/>
                    <a:p>
                      <a:r>
                        <a:rPr kumimoji="1" lang="en-US" altLang="ja-JP">
                          <a:solidFill>
                            <a:schemeClr val="bg1"/>
                          </a:solidFill>
                        </a:rPr>
                        <a:t>11/29</a:t>
                      </a:r>
                    </a:p>
                  </a:txBody>
                  <a:tcPr>
                    <a:noFill/>
                  </a:tcPr>
                </a:tc>
                <a:tc>
                  <a:txBody>
                    <a:bodyPr/>
                    <a:lstStyle/>
                    <a:p>
                      <a:r>
                        <a:rPr kumimoji="1" lang="ja-JP" altLang="en-US">
                          <a:solidFill>
                            <a:schemeClr val="bg1"/>
                          </a:solidFill>
                        </a:rPr>
                        <a:t>植生占有率</a:t>
                      </a:r>
                    </a:p>
                  </a:txBody>
                  <a:tcPr>
                    <a:noFill/>
                  </a:tcPr>
                </a:tc>
                <a:tc>
                  <a:txBody>
                    <a:bodyPr/>
                    <a:lstStyle/>
                    <a:p>
                      <a:r>
                        <a:rPr kumimoji="1" lang="ja-JP" altLang="en-US">
                          <a:solidFill>
                            <a:schemeClr val="bg1"/>
                          </a:solidFill>
                        </a:rPr>
                        <a:t>ドンコ</a:t>
                      </a:r>
                    </a:p>
                  </a:txBody>
                  <a:tcPr>
                    <a:noFill/>
                  </a:tcPr>
                </a:tc>
                <a:tc>
                  <a:txBody>
                    <a:bodyPr/>
                    <a:lstStyle/>
                    <a:p>
                      <a:r>
                        <a:rPr kumimoji="1" lang="ja-JP" altLang="en-US">
                          <a:solidFill>
                            <a:schemeClr val="bg1"/>
                          </a:solidFill>
                        </a:rPr>
                        <a:t>ヌマエビ</a:t>
                      </a:r>
                    </a:p>
                  </a:txBody>
                  <a:tcPr>
                    <a:noFill/>
                  </a:tcPr>
                </a:tc>
                <a:extLst>
                  <a:ext uri="{0D108BD9-81ED-4DB2-BD59-A6C34878D82A}">
                    <a16:rowId xmlns:a16="http://schemas.microsoft.com/office/drawing/2014/main" val="3125737687"/>
                  </a:ext>
                </a:extLst>
              </a:tr>
              <a:tr h="370840">
                <a:tc>
                  <a:txBody>
                    <a:bodyPr/>
                    <a:lstStyle/>
                    <a:p>
                      <a:r>
                        <a:rPr kumimoji="1" lang="en-US" altLang="ja-JP">
                          <a:solidFill>
                            <a:schemeClr val="bg1"/>
                          </a:solidFill>
                        </a:rPr>
                        <a:t>α</a:t>
                      </a:r>
                      <a:r>
                        <a:rPr kumimoji="1" lang="ja-JP" altLang="en-US">
                          <a:solidFill>
                            <a:schemeClr val="bg1"/>
                          </a:solidFill>
                        </a:rPr>
                        <a:t>地点</a:t>
                      </a:r>
                    </a:p>
                  </a:txBody>
                  <a:tcPr>
                    <a:noFill/>
                  </a:tcPr>
                </a:tc>
                <a:tc>
                  <a:txBody>
                    <a:bodyPr/>
                    <a:lstStyle/>
                    <a:p>
                      <a:r>
                        <a:rPr kumimoji="1" lang="en-US" altLang="ja-JP">
                          <a:solidFill>
                            <a:schemeClr val="bg1"/>
                          </a:solidFill>
                        </a:rPr>
                        <a:t>50%</a:t>
                      </a:r>
                      <a:endParaRPr kumimoji="1" lang="ja-JP" altLang="en-US">
                        <a:solidFill>
                          <a:schemeClr val="bg1"/>
                        </a:solidFill>
                      </a:endParaRPr>
                    </a:p>
                  </a:txBody>
                  <a:tcPr>
                    <a:noFill/>
                  </a:tcPr>
                </a:tc>
                <a:tc>
                  <a:txBody>
                    <a:bodyPr/>
                    <a:lstStyle/>
                    <a:p>
                      <a:r>
                        <a:rPr kumimoji="1" lang="en-US" altLang="ja-JP">
                          <a:solidFill>
                            <a:schemeClr val="bg1"/>
                          </a:solidFill>
                        </a:rPr>
                        <a:t>0</a:t>
                      </a:r>
                      <a:endParaRPr kumimoji="1" lang="ja-JP" altLang="en-US">
                        <a:solidFill>
                          <a:schemeClr val="bg1"/>
                        </a:solidFill>
                      </a:endParaRPr>
                    </a:p>
                  </a:txBody>
                  <a:tcPr>
                    <a:noFill/>
                  </a:tcPr>
                </a:tc>
                <a:tc>
                  <a:txBody>
                    <a:bodyPr/>
                    <a:lstStyle/>
                    <a:p>
                      <a:r>
                        <a:rPr kumimoji="1" lang="en-US" altLang="ja-JP">
                          <a:solidFill>
                            <a:schemeClr val="bg1"/>
                          </a:solidFill>
                        </a:rPr>
                        <a:t>2</a:t>
                      </a:r>
                      <a:endParaRPr kumimoji="1" lang="ja-JP" altLang="en-US">
                        <a:solidFill>
                          <a:schemeClr val="bg1"/>
                        </a:solidFill>
                      </a:endParaRPr>
                    </a:p>
                  </a:txBody>
                  <a:tcPr>
                    <a:noFill/>
                  </a:tcPr>
                </a:tc>
                <a:extLst>
                  <a:ext uri="{0D108BD9-81ED-4DB2-BD59-A6C34878D82A}">
                    <a16:rowId xmlns:a16="http://schemas.microsoft.com/office/drawing/2014/main" val="2371117611"/>
                  </a:ext>
                </a:extLst>
              </a:tr>
              <a:tr h="370840">
                <a:tc>
                  <a:txBody>
                    <a:bodyPr/>
                    <a:lstStyle/>
                    <a:p>
                      <a:r>
                        <a:rPr kumimoji="1" lang="en-US" altLang="ja-JP">
                          <a:solidFill>
                            <a:schemeClr val="bg1"/>
                          </a:solidFill>
                        </a:rPr>
                        <a:t>β</a:t>
                      </a:r>
                      <a:r>
                        <a:rPr kumimoji="1" lang="ja-JP" altLang="en-US">
                          <a:solidFill>
                            <a:schemeClr val="bg1"/>
                          </a:solidFill>
                        </a:rPr>
                        <a:t>地点</a:t>
                      </a:r>
                    </a:p>
                  </a:txBody>
                  <a:tcPr>
                    <a:noFill/>
                  </a:tcPr>
                </a:tc>
                <a:tc>
                  <a:txBody>
                    <a:bodyPr/>
                    <a:lstStyle/>
                    <a:p>
                      <a:r>
                        <a:rPr kumimoji="1" lang="en-US" altLang="ja-JP">
                          <a:solidFill>
                            <a:schemeClr val="bg1"/>
                          </a:solidFill>
                        </a:rPr>
                        <a:t>70%</a:t>
                      </a:r>
                      <a:endParaRPr kumimoji="1" lang="ja-JP" altLang="en-US">
                        <a:solidFill>
                          <a:schemeClr val="bg1"/>
                        </a:solidFill>
                      </a:endParaRPr>
                    </a:p>
                  </a:txBody>
                  <a:tcPr>
                    <a:noFill/>
                  </a:tcPr>
                </a:tc>
                <a:tc>
                  <a:txBody>
                    <a:bodyPr/>
                    <a:lstStyle/>
                    <a:p>
                      <a:r>
                        <a:rPr kumimoji="1" lang="en-US" altLang="ja-JP">
                          <a:solidFill>
                            <a:schemeClr val="bg1"/>
                          </a:solidFill>
                        </a:rPr>
                        <a:t>0</a:t>
                      </a:r>
                      <a:endParaRPr kumimoji="1" lang="ja-JP" altLang="en-US">
                        <a:solidFill>
                          <a:schemeClr val="bg1"/>
                        </a:solidFill>
                      </a:endParaRPr>
                    </a:p>
                  </a:txBody>
                  <a:tcPr>
                    <a:noFill/>
                  </a:tcPr>
                </a:tc>
                <a:tc>
                  <a:txBody>
                    <a:bodyPr/>
                    <a:lstStyle/>
                    <a:p>
                      <a:r>
                        <a:rPr kumimoji="1" lang="en-US" altLang="ja-JP">
                          <a:solidFill>
                            <a:schemeClr val="bg1"/>
                          </a:solidFill>
                        </a:rPr>
                        <a:t>75</a:t>
                      </a:r>
                    </a:p>
                  </a:txBody>
                  <a:tcPr>
                    <a:noFill/>
                  </a:tcPr>
                </a:tc>
                <a:extLst>
                  <a:ext uri="{0D108BD9-81ED-4DB2-BD59-A6C34878D82A}">
                    <a16:rowId xmlns:a16="http://schemas.microsoft.com/office/drawing/2014/main" val="2435783910"/>
                  </a:ext>
                </a:extLst>
              </a:tr>
            </a:tbl>
          </a:graphicData>
        </a:graphic>
      </p:graphicFrame>
      <p:sp>
        <p:nvSpPr>
          <p:cNvPr id="38" name="正方形/長方形 37">
            <a:extLst>
              <a:ext uri="{FF2B5EF4-FFF2-40B4-BE49-F238E27FC236}">
                <a16:creationId xmlns:a16="http://schemas.microsoft.com/office/drawing/2014/main" id="{A46D27EB-086C-D0F7-1360-913E61B3DDBE}"/>
              </a:ext>
            </a:extLst>
          </p:cNvPr>
          <p:cNvSpPr/>
          <p:nvPr/>
        </p:nvSpPr>
        <p:spPr>
          <a:xfrm>
            <a:off x="0" y="3429000"/>
            <a:ext cx="12192000" cy="2566468"/>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C166B7BB-76D6-4154-2A37-93EEFA7286FC}"/>
              </a:ext>
            </a:extLst>
          </p:cNvPr>
          <p:cNvCxnSpPr>
            <a:cxnSpLocks/>
          </p:cNvCxnSpPr>
          <p:nvPr/>
        </p:nvCxnSpPr>
        <p:spPr>
          <a:xfrm>
            <a:off x="6858000" y="3429000"/>
            <a:ext cx="0" cy="2566468"/>
          </a:xfrm>
          <a:prstGeom prst="line">
            <a:avLst/>
          </a:prstGeom>
          <a:ln w="50800">
            <a:solidFill>
              <a:schemeClr val="tx1">
                <a:lumMod val="95000"/>
                <a:lumOff val="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E48106F9-E303-B523-CFC1-6EBD654D783F}"/>
              </a:ext>
            </a:extLst>
          </p:cNvPr>
          <p:cNvSpPr txBox="1"/>
          <p:nvPr/>
        </p:nvSpPr>
        <p:spPr>
          <a:xfrm>
            <a:off x="6586369" y="4174819"/>
            <a:ext cx="573741" cy="1077218"/>
          </a:xfrm>
          <a:prstGeom prst="rect">
            <a:avLst/>
          </a:prstGeom>
          <a:noFill/>
        </p:spPr>
        <p:txBody>
          <a:bodyPr wrap="square" rtlCol="0">
            <a:spAutoFit/>
          </a:bodyPr>
          <a:lstStyle/>
          <a:p>
            <a:r>
              <a:rPr kumimoji="1" lang="ja-JP" altLang="en-US" sz="3200" b="1">
                <a:solidFill>
                  <a:schemeClr val="bg1"/>
                </a:solidFill>
              </a:rPr>
              <a:t>段差</a:t>
            </a:r>
          </a:p>
        </p:txBody>
      </p:sp>
      <p:sp>
        <p:nvSpPr>
          <p:cNvPr id="41" name="矢印: 右 40">
            <a:extLst>
              <a:ext uri="{FF2B5EF4-FFF2-40B4-BE49-F238E27FC236}">
                <a16:creationId xmlns:a16="http://schemas.microsoft.com/office/drawing/2014/main" id="{DE532D39-7928-E7D5-B631-9AC062D56825}"/>
              </a:ext>
            </a:extLst>
          </p:cNvPr>
          <p:cNvSpPr/>
          <p:nvPr/>
        </p:nvSpPr>
        <p:spPr>
          <a:xfrm>
            <a:off x="4151428" y="3523130"/>
            <a:ext cx="2133600" cy="1429230"/>
          </a:xfrm>
          <a:prstGeom prst="rightArrow">
            <a:avLst/>
          </a:prstGeom>
          <a:noFill/>
          <a:ln w="76200" cap="rnd" cmpd="sng">
            <a:solidFill>
              <a:schemeClr val="bg1"/>
            </a:solidFill>
            <a:round/>
            <a:extLst>
              <a:ext uri="{C807C97D-BFC1-408E-A445-0C87EB9F89A2}">
                <ask:lineSketchStyleProps xmlns:ask="http://schemas.microsoft.com/office/drawing/2018/sketchyshapes" sd="1219033472">
                  <a:custGeom>
                    <a:avLst/>
                    <a:gdLst>
                      <a:gd name="connsiteX0" fmla="*/ 0 w 2133600"/>
                      <a:gd name="connsiteY0" fmla="*/ 357308 h 1429230"/>
                      <a:gd name="connsiteX1" fmla="*/ 458805 w 2133600"/>
                      <a:gd name="connsiteY1" fmla="*/ 357308 h 1429230"/>
                      <a:gd name="connsiteX2" fmla="*/ 889231 w 2133600"/>
                      <a:gd name="connsiteY2" fmla="*/ 357308 h 1429230"/>
                      <a:gd name="connsiteX3" fmla="*/ 1418985 w 2133600"/>
                      <a:gd name="connsiteY3" fmla="*/ 357308 h 1429230"/>
                      <a:gd name="connsiteX4" fmla="*/ 1418985 w 2133600"/>
                      <a:gd name="connsiteY4" fmla="*/ 0 h 1429230"/>
                      <a:gd name="connsiteX5" fmla="*/ 1762000 w 2133600"/>
                      <a:gd name="connsiteY5" fmla="*/ 343015 h 1429230"/>
                      <a:gd name="connsiteX6" fmla="*/ 2133600 w 2133600"/>
                      <a:gd name="connsiteY6" fmla="*/ 714615 h 1429230"/>
                      <a:gd name="connsiteX7" fmla="*/ 1790585 w 2133600"/>
                      <a:gd name="connsiteY7" fmla="*/ 1057630 h 1429230"/>
                      <a:gd name="connsiteX8" fmla="*/ 1418985 w 2133600"/>
                      <a:gd name="connsiteY8" fmla="*/ 1429230 h 1429230"/>
                      <a:gd name="connsiteX9" fmla="*/ 1418985 w 2133600"/>
                      <a:gd name="connsiteY9" fmla="*/ 1071923 h 1429230"/>
                      <a:gd name="connsiteX10" fmla="*/ 931800 w 2133600"/>
                      <a:gd name="connsiteY10" fmla="*/ 1071923 h 1429230"/>
                      <a:gd name="connsiteX11" fmla="*/ 430425 w 2133600"/>
                      <a:gd name="connsiteY11" fmla="*/ 1071923 h 1429230"/>
                      <a:gd name="connsiteX12" fmla="*/ 0 w 2133600"/>
                      <a:gd name="connsiteY12" fmla="*/ 1071923 h 1429230"/>
                      <a:gd name="connsiteX13" fmla="*/ 0 w 2133600"/>
                      <a:gd name="connsiteY13" fmla="*/ 728908 h 1429230"/>
                      <a:gd name="connsiteX14" fmla="*/ 0 w 2133600"/>
                      <a:gd name="connsiteY14" fmla="*/ 357308 h 14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3600" h="1429230" extrusionOk="0">
                        <a:moveTo>
                          <a:pt x="0" y="357308"/>
                        </a:moveTo>
                        <a:cubicBezTo>
                          <a:pt x="111144" y="337398"/>
                          <a:pt x="312542" y="357932"/>
                          <a:pt x="458805" y="357308"/>
                        </a:cubicBezTo>
                        <a:cubicBezTo>
                          <a:pt x="605068" y="356684"/>
                          <a:pt x="692867" y="336654"/>
                          <a:pt x="889231" y="357308"/>
                        </a:cubicBezTo>
                        <a:cubicBezTo>
                          <a:pt x="1085595" y="377962"/>
                          <a:pt x="1241645" y="362732"/>
                          <a:pt x="1418985" y="357308"/>
                        </a:cubicBezTo>
                        <a:cubicBezTo>
                          <a:pt x="1407423" y="244052"/>
                          <a:pt x="1413722" y="116774"/>
                          <a:pt x="1418985" y="0"/>
                        </a:cubicBezTo>
                        <a:cubicBezTo>
                          <a:pt x="1535971" y="94286"/>
                          <a:pt x="1655437" y="212526"/>
                          <a:pt x="1762000" y="343015"/>
                        </a:cubicBezTo>
                        <a:cubicBezTo>
                          <a:pt x="1868563" y="473504"/>
                          <a:pt x="2059656" y="635365"/>
                          <a:pt x="2133600" y="714615"/>
                        </a:cubicBezTo>
                        <a:cubicBezTo>
                          <a:pt x="2062397" y="812532"/>
                          <a:pt x="1899401" y="965449"/>
                          <a:pt x="1790585" y="1057630"/>
                        </a:cubicBezTo>
                        <a:cubicBezTo>
                          <a:pt x="1681769" y="1149811"/>
                          <a:pt x="1538053" y="1277480"/>
                          <a:pt x="1418985" y="1429230"/>
                        </a:cubicBezTo>
                        <a:cubicBezTo>
                          <a:pt x="1402699" y="1336642"/>
                          <a:pt x="1422442" y="1198264"/>
                          <a:pt x="1418985" y="1071923"/>
                        </a:cubicBezTo>
                        <a:cubicBezTo>
                          <a:pt x="1189743" y="1066775"/>
                          <a:pt x="1049337" y="1080176"/>
                          <a:pt x="931800" y="1071923"/>
                        </a:cubicBezTo>
                        <a:cubicBezTo>
                          <a:pt x="814264" y="1063670"/>
                          <a:pt x="559329" y="1090753"/>
                          <a:pt x="430425" y="1071923"/>
                        </a:cubicBezTo>
                        <a:cubicBezTo>
                          <a:pt x="301522" y="1053093"/>
                          <a:pt x="96117" y="1091798"/>
                          <a:pt x="0" y="1071923"/>
                        </a:cubicBezTo>
                        <a:cubicBezTo>
                          <a:pt x="-11864" y="906554"/>
                          <a:pt x="9391" y="897279"/>
                          <a:pt x="0" y="728908"/>
                        </a:cubicBezTo>
                        <a:cubicBezTo>
                          <a:pt x="-9391" y="560537"/>
                          <a:pt x="-640" y="534082"/>
                          <a:pt x="0" y="35730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水流</a:t>
            </a:r>
          </a:p>
        </p:txBody>
      </p:sp>
      <p:grpSp>
        <p:nvGrpSpPr>
          <p:cNvPr id="42" name="グループ化 41">
            <a:extLst>
              <a:ext uri="{FF2B5EF4-FFF2-40B4-BE49-F238E27FC236}">
                <a16:creationId xmlns:a16="http://schemas.microsoft.com/office/drawing/2014/main" id="{00D77033-A6B7-93D7-C97A-CB898E908FAF}"/>
              </a:ext>
            </a:extLst>
          </p:cNvPr>
          <p:cNvGrpSpPr/>
          <p:nvPr/>
        </p:nvGrpSpPr>
        <p:grpSpPr>
          <a:xfrm>
            <a:off x="602456" y="4174819"/>
            <a:ext cx="2547938" cy="718648"/>
            <a:chOff x="583747" y="4174819"/>
            <a:chExt cx="2583316" cy="718648"/>
          </a:xfrm>
        </p:grpSpPr>
        <p:sp>
          <p:nvSpPr>
            <p:cNvPr id="43" name="円弧 42">
              <a:extLst>
                <a:ext uri="{FF2B5EF4-FFF2-40B4-BE49-F238E27FC236}">
                  <a16:creationId xmlns:a16="http://schemas.microsoft.com/office/drawing/2014/main" id="{8974F5F0-E675-B014-EA07-CFD37A97F984}"/>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円弧 43">
              <a:extLst>
                <a:ext uri="{FF2B5EF4-FFF2-40B4-BE49-F238E27FC236}">
                  <a16:creationId xmlns:a16="http://schemas.microsoft.com/office/drawing/2014/main" id="{FC2B47B8-C6EC-A6E1-AE94-93CD23BA62AE}"/>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C57A5B0F-2832-3289-7460-314A868D4363}"/>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46" name="グループ化 45">
            <a:extLst>
              <a:ext uri="{FF2B5EF4-FFF2-40B4-BE49-F238E27FC236}">
                <a16:creationId xmlns:a16="http://schemas.microsoft.com/office/drawing/2014/main" id="{7A93C73E-5E5A-0131-A4A7-7C64B4BC5BCC}"/>
              </a:ext>
            </a:extLst>
          </p:cNvPr>
          <p:cNvGrpSpPr/>
          <p:nvPr/>
        </p:nvGrpSpPr>
        <p:grpSpPr>
          <a:xfrm rot="5400000">
            <a:off x="2647040" y="4740636"/>
            <a:ext cx="1405234" cy="1018233"/>
            <a:chOff x="583747" y="3875234"/>
            <a:chExt cx="2583316" cy="1018233"/>
          </a:xfrm>
        </p:grpSpPr>
        <p:sp>
          <p:nvSpPr>
            <p:cNvPr id="47" name="円弧 46">
              <a:extLst>
                <a:ext uri="{FF2B5EF4-FFF2-40B4-BE49-F238E27FC236}">
                  <a16:creationId xmlns:a16="http://schemas.microsoft.com/office/drawing/2014/main" id="{B033018B-D033-C4BC-9EE3-35FC439C4390}"/>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円弧 47">
              <a:extLst>
                <a:ext uri="{FF2B5EF4-FFF2-40B4-BE49-F238E27FC236}">
                  <a16:creationId xmlns:a16="http://schemas.microsoft.com/office/drawing/2014/main" id="{07A47ADC-5C56-7672-69E2-1072475361BE}"/>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0B007C39-33A4-FB3E-A67C-D1316C670381}"/>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50" name="四角形: 角を丸くする 49">
            <a:extLst>
              <a:ext uri="{FF2B5EF4-FFF2-40B4-BE49-F238E27FC236}">
                <a16:creationId xmlns:a16="http://schemas.microsoft.com/office/drawing/2014/main" id="{57DC467A-B17F-B6DD-9765-FB888A50DB06}"/>
              </a:ext>
            </a:extLst>
          </p:cNvPr>
          <p:cNvSpPr/>
          <p:nvPr/>
        </p:nvSpPr>
        <p:spPr>
          <a:xfrm>
            <a:off x="583747" y="45374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α</a:t>
            </a:r>
            <a:r>
              <a:rPr kumimoji="1" lang="ja-JP" altLang="en-US"/>
              <a:t>地点</a:t>
            </a:r>
          </a:p>
        </p:txBody>
      </p:sp>
      <p:grpSp>
        <p:nvGrpSpPr>
          <p:cNvPr id="51" name="グループ化 50">
            <a:extLst>
              <a:ext uri="{FF2B5EF4-FFF2-40B4-BE49-F238E27FC236}">
                <a16:creationId xmlns:a16="http://schemas.microsoft.com/office/drawing/2014/main" id="{53DC1696-CB47-EEB6-95FF-5221A2204F23}"/>
              </a:ext>
            </a:extLst>
          </p:cNvPr>
          <p:cNvGrpSpPr/>
          <p:nvPr/>
        </p:nvGrpSpPr>
        <p:grpSpPr>
          <a:xfrm>
            <a:off x="8192423" y="4149282"/>
            <a:ext cx="2547938" cy="718648"/>
            <a:chOff x="583747" y="4174819"/>
            <a:chExt cx="2583316" cy="718648"/>
          </a:xfrm>
        </p:grpSpPr>
        <p:sp>
          <p:nvSpPr>
            <p:cNvPr id="52" name="円弧 51">
              <a:extLst>
                <a:ext uri="{FF2B5EF4-FFF2-40B4-BE49-F238E27FC236}">
                  <a16:creationId xmlns:a16="http://schemas.microsoft.com/office/drawing/2014/main" id="{086D87F6-C2DE-1E46-C107-925B6F6464E9}"/>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円弧 52">
              <a:extLst>
                <a:ext uri="{FF2B5EF4-FFF2-40B4-BE49-F238E27FC236}">
                  <a16:creationId xmlns:a16="http://schemas.microsoft.com/office/drawing/2014/main" id="{3A173EC2-DFF5-5079-3CF8-C3F4229010F7}"/>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8A515D38-CB30-06CB-D5C4-DC9E0F7876A2}"/>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55" name="グループ化 54">
            <a:extLst>
              <a:ext uri="{FF2B5EF4-FFF2-40B4-BE49-F238E27FC236}">
                <a16:creationId xmlns:a16="http://schemas.microsoft.com/office/drawing/2014/main" id="{44402ED5-5E7A-945E-3E9D-3C9767FFCFB4}"/>
              </a:ext>
            </a:extLst>
          </p:cNvPr>
          <p:cNvGrpSpPr/>
          <p:nvPr/>
        </p:nvGrpSpPr>
        <p:grpSpPr>
          <a:xfrm rot="5400000">
            <a:off x="10195605" y="4742921"/>
            <a:ext cx="1405234" cy="1018233"/>
            <a:chOff x="583747" y="3875234"/>
            <a:chExt cx="2583316" cy="1018233"/>
          </a:xfrm>
        </p:grpSpPr>
        <p:sp>
          <p:nvSpPr>
            <p:cNvPr id="56" name="円弧 55">
              <a:extLst>
                <a:ext uri="{FF2B5EF4-FFF2-40B4-BE49-F238E27FC236}">
                  <a16:creationId xmlns:a16="http://schemas.microsoft.com/office/drawing/2014/main" id="{52079C3D-B7F5-D1CD-CFCE-E4ED8EAEAB4B}"/>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円弧 56">
              <a:extLst>
                <a:ext uri="{FF2B5EF4-FFF2-40B4-BE49-F238E27FC236}">
                  <a16:creationId xmlns:a16="http://schemas.microsoft.com/office/drawing/2014/main" id="{4B835386-6E78-5782-C0D9-0F6F4EF999A3}"/>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362DC9E0-B599-49CC-9C07-B92776BDF8E0}"/>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59" name="四角形: 角を丸くする 58">
            <a:extLst>
              <a:ext uri="{FF2B5EF4-FFF2-40B4-BE49-F238E27FC236}">
                <a16:creationId xmlns:a16="http://schemas.microsoft.com/office/drawing/2014/main" id="{DB380E8C-CC5A-A8B2-6170-D617F4E543B1}"/>
              </a:ext>
            </a:extLst>
          </p:cNvPr>
          <p:cNvSpPr/>
          <p:nvPr/>
        </p:nvSpPr>
        <p:spPr>
          <a:xfrm>
            <a:off x="8178134" y="45374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β</a:t>
            </a:r>
            <a:r>
              <a:rPr kumimoji="1" lang="ja-JP" altLang="en-US"/>
              <a:t>地点</a:t>
            </a:r>
          </a:p>
        </p:txBody>
      </p:sp>
      <p:sp>
        <p:nvSpPr>
          <p:cNvPr id="4" name="テキスト ボックス 3">
            <a:extLst>
              <a:ext uri="{FF2B5EF4-FFF2-40B4-BE49-F238E27FC236}">
                <a16:creationId xmlns:a16="http://schemas.microsoft.com/office/drawing/2014/main" id="{22F3C3AD-B39C-C4D2-5616-732BE2488A99}"/>
              </a:ext>
            </a:extLst>
          </p:cNvPr>
          <p:cNvSpPr txBox="1"/>
          <p:nvPr/>
        </p:nvSpPr>
        <p:spPr>
          <a:xfrm>
            <a:off x="-11620501" y="980118"/>
            <a:ext cx="4957143" cy="646331"/>
          </a:xfrm>
          <a:prstGeom prst="rect">
            <a:avLst/>
          </a:prstGeom>
          <a:noFill/>
        </p:spPr>
        <p:txBody>
          <a:bodyPr wrap="square" rtlCol="0">
            <a:spAutoFit/>
          </a:bodyPr>
          <a:lstStyle/>
          <a:p>
            <a:r>
              <a:rPr lang="ja-JP" altLang="en-US">
                <a:solidFill>
                  <a:schemeClr val="bg1"/>
                </a:solidFill>
              </a:rPr>
              <a:t>･夏に見られたドンコは稚魚であった</a:t>
            </a:r>
            <a:endParaRPr lang="en-US" altLang="ja-JP">
              <a:solidFill>
                <a:schemeClr val="bg1"/>
              </a:solidFill>
            </a:endParaRPr>
          </a:p>
          <a:p>
            <a:r>
              <a:rPr kumimoji="1" lang="ja-JP" altLang="en-US">
                <a:solidFill>
                  <a:schemeClr val="bg1"/>
                </a:solidFill>
              </a:rPr>
              <a:t>  →内神川ではドンコが繁殖している</a:t>
            </a:r>
          </a:p>
        </p:txBody>
      </p:sp>
      <p:sp>
        <p:nvSpPr>
          <p:cNvPr id="5" name="テキスト ボックス 4">
            <a:extLst>
              <a:ext uri="{FF2B5EF4-FFF2-40B4-BE49-F238E27FC236}">
                <a16:creationId xmlns:a16="http://schemas.microsoft.com/office/drawing/2014/main" id="{4EA7C6E2-B0A6-CF28-F1B2-D3C1CEC95B5A}"/>
              </a:ext>
            </a:extLst>
          </p:cNvPr>
          <p:cNvSpPr txBox="1"/>
          <p:nvPr/>
        </p:nvSpPr>
        <p:spPr>
          <a:xfrm>
            <a:off x="-11620501" y="1742007"/>
            <a:ext cx="5372101" cy="646331"/>
          </a:xfrm>
          <a:prstGeom prst="rect">
            <a:avLst/>
          </a:prstGeom>
          <a:noFill/>
        </p:spPr>
        <p:txBody>
          <a:bodyPr wrap="square" rtlCol="0">
            <a:spAutoFit/>
          </a:bodyPr>
          <a:lstStyle/>
          <a:p>
            <a:r>
              <a:rPr lang="ja-JP" altLang="en-US">
                <a:solidFill>
                  <a:schemeClr val="bg1"/>
                </a:solidFill>
              </a:rPr>
              <a:t>･ドンコがいる地点ではヌマエビが多く確認できた</a:t>
            </a:r>
            <a:endParaRPr lang="en-US" altLang="ja-JP">
              <a:solidFill>
                <a:schemeClr val="bg1"/>
              </a:solidFill>
            </a:endParaRPr>
          </a:p>
          <a:p>
            <a:r>
              <a:rPr kumimoji="1" lang="ja-JP" altLang="en-US">
                <a:solidFill>
                  <a:schemeClr val="bg1"/>
                </a:solidFill>
              </a:rPr>
              <a:t>  →野生でヌマエビを餌としている</a:t>
            </a:r>
          </a:p>
        </p:txBody>
      </p:sp>
      <p:pic>
        <p:nvPicPr>
          <p:cNvPr id="6" name="010_ずんだもん（ノーマル）_学校の近くを流れる…">
            <a:hlinkClick r:id="" action="ppaction://media"/>
            <a:extLst>
              <a:ext uri="{FF2B5EF4-FFF2-40B4-BE49-F238E27FC236}">
                <a16:creationId xmlns:a16="http://schemas.microsoft.com/office/drawing/2014/main" id="{2358EEBB-5A39-A2F2-4F81-82D1E590BA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16100" y="-2127250"/>
            <a:ext cx="609600" cy="609600"/>
          </a:xfrm>
          <a:prstGeom prst="rect">
            <a:avLst/>
          </a:prstGeom>
        </p:spPr>
      </p:pic>
      <p:pic>
        <p:nvPicPr>
          <p:cNvPr id="7" name="011_ずんだもん（ノーマル）_図に示されるような…">
            <a:hlinkClick r:id="" action="ppaction://media"/>
            <a:extLst>
              <a:ext uri="{FF2B5EF4-FFF2-40B4-BE49-F238E27FC236}">
                <a16:creationId xmlns:a16="http://schemas.microsoft.com/office/drawing/2014/main" id="{ACD2D1DE-C247-9173-5432-194224EE0D05}"/>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3249174" y="-2127250"/>
            <a:ext cx="609600" cy="609600"/>
          </a:xfrm>
          <a:prstGeom prst="rect">
            <a:avLst/>
          </a:prstGeom>
        </p:spPr>
      </p:pic>
    </p:spTree>
    <p:extLst>
      <p:ext uri="{BB962C8B-B14F-4D97-AF65-F5344CB8AC3E}">
        <p14:creationId xmlns:p14="http://schemas.microsoft.com/office/powerpoint/2010/main" val="86715169"/>
      </p:ext>
    </p:extLst>
  </p:cSld>
  <p:clrMapOvr>
    <a:masterClrMapping/>
  </p:clrMapOvr>
  <mc:AlternateContent xmlns:mc="http://schemas.openxmlformats.org/markup-compatibility/2006" xmlns:p159="http://schemas.microsoft.com/office/powerpoint/2015/09/main">
    <mc:Choice Requires="p159">
      <p:transition spd="slow" advClick="0" advTm="10000">
        <p159:morph option="byObject"/>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5" fill="hold"/>
                                        <p:tgtEl>
                                          <p:spTgt spid="6"/>
                                        </p:tgtEl>
                                      </p:cBhvr>
                                    </p:cmd>
                                  </p:childTnLst>
                                </p:cTn>
                              </p:par>
                            </p:childTnLst>
                          </p:cTn>
                        </p:par>
                        <p:par>
                          <p:cTn id="7" fill="hold">
                            <p:stCondLst>
                              <p:cond delay="5665"/>
                            </p:stCondLst>
                            <p:childTnLst>
                              <p:par>
                                <p:cTn id="8" presetID="1" presetClass="mediacall" presetSubtype="0" fill="hold" nodeType="afterEffect">
                                  <p:stCondLst>
                                    <p:cond delay="0"/>
                                  </p:stCondLst>
                                  <p:childTnLst>
                                    <p:cmd type="call" cmd="playFrom(0.0)">
                                      <p:cBhvr>
                                        <p:cTn id="9" dur="53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6"/>
                </p:tgtEl>
              </p:cMediaNode>
            </p:audio>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10FF8-72C0-88EA-A235-3E7ADC54B90A}"/>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7E843A1F-C9F6-4333-12F3-F4B71456A550}"/>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047DB18A-0FDF-D4CE-AFA9-5F625D7ED249}"/>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D8E4398-089C-7B72-2218-949EBE189671}"/>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7EF4C9D1-2845-0A3B-E3FD-641D952D087C}"/>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0B2EE87F-D8B6-3478-1AD7-216BA41A43E7}"/>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C72DD6CE-8227-8274-7C4B-8F3C4D9FB5A0}"/>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97DFF46-BB4F-7D51-DA84-B1FF1B30C3DA}"/>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62E60211-6194-52F5-64E3-C5C5F4EB7D3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A430965E-EF34-0681-80F5-8716B38300E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A5B6827-ABA7-7349-2AE1-C44EC8BDA77C}"/>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EC9130B-B7AA-A8F4-1854-6392A61B3FA2}"/>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478FCB0-5DF2-7FD3-663E-7F0DB452DAFA}"/>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A3D6D2FD-9377-4B7A-A88C-3E322C68ED92}"/>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13EDBD1-A933-E8B8-D7CA-32638906C673}"/>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0D9AA67-9853-77E5-46CB-9B30EE44A856}"/>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B2F80F2-309A-E2A0-9492-9BD35307A162}"/>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09F8B228-AE8D-ACB1-FA18-C9EE56C68B3A}"/>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D97905F-7BC0-03C2-9897-575AAB922B7E}"/>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C99BF60-83D3-572E-4D15-B0088F9DDDE6}"/>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B60C3FA-BDB9-D23C-44C9-75A772F73FE5}"/>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D60FDC2-094A-393E-E308-0909D8304B5C}"/>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47FA16BE-CE54-D6F0-E902-12002BF803D0}"/>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EBB3C97-5A8E-DC0F-F3EA-486907245145}"/>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0524E13-61A1-3070-89FF-B3E019E51CA5}"/>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E3BFAE34-BCDD-87E5-8553-5D447A6DE961}"/>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1AEF50D1-AF55-0C80-7D4F-ED8DC0B58DB8}"/>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49F01772-2639-6695-2800-600BECE2C753}"/>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88D18B93-88FE-A918-B30E-222612DBA26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25148" y="337733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EEF49D91-1F0F-621E-D965-034EE6275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661109" y="376356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1BEFD69D-6575-D90B-435F-AECA6C16F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249602" y="1678444"/>
            <a:ext cx="2276562" cy="1740064"/>
          </a:xfrm>
          <a:prstGeom prst="rect">
            <a:avLst/>
          </a:prstGeom>
        </p:spPr>
      </p:pic>
      <p:sp>
        <p:nvSpPr>
          <p:cNvPr id="34" name="平行四辺形 33">
            <a:extLst>
              <a:ext uri="{FF2B5EF4-FFF2-40B4-BE49-F238E27FC236}">
                <a16:creationId xmlns:a16="http://schemas.microsoft.com/office/drawing/2014/main" id="{D9FE1B09-3D29-A288-1833-4BF79691FF59}"/>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362C722-7529-0C95-0885-CADD6F5F9295}"/>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AB00B17-6DDC-EB3A-FD8F-EAFBD6DA0C43}"/>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6438DF6B-D2F7-955A-5579-510588F9BC9A}"/>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24396FD-387C-0404-3FE9-3F64B5257185}"/>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813081B-147C-982B-F009-311CC36A683F}"/>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766E807-495D-C5A6-2547-48F3D84AEB70}"/>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3A65E174-CD3A-6404-571D-C5755B66D5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C45B42B-7DEF-5E1B-CAA0-2756302CDFE2}"/>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506C4D63-C933-A126-3486-E8640155DE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78CDEDF8-E034-3385-728B-552DFF5324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E984F3E3-BD1A-7B70-6165-72DD60C0011D}"/>
              </a:ext>
            </a:extLst>
          </p:cNvPr>
          <p:cNvSpPr/>
          <p:nvPr/>
        </p:nvSpPr>
        <p:spPr>
          <a:xfrm>
            <a:off x="83576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CA15CE16-5875-B86D-9C2C-3CFABAC8B037}"/>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E4224087-7652-4F9F-39AC-EF74969DA6C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84289A99-E139-263D-DBE1-936C3A6F8A19}"/>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36CEC9D6-33AC-E168-DB51-B3C5E6680715}"/>
              </a:ext>
            </a:extLst>
          </p:cNvPr>
          <p:cNvSpPr txBox="1"/>
          <p:nvPr/>
        </p:nvSpPr>
        <p:spPr>
          <a:xfrm>
            <a:off x="10599829" y="1617363"/>
            <a:ext cx="1228725" cy="369332"/>
          </a:xfrm>
          <a:prstGeom prst="rect">
            <a:avLst/>
          </a:prstGeom>
          <a:noFill/>
        </p:spPr>
        <p:txBody>
          <a:bodyPr wrap="square" rtlCol="0">
            <a:spAutoFit/>
          </a:bodyPr>
          <a:lstStyle/>
          <a:p>
            <a:r>
              <a:rPr lang="en-US" altLang="ja-JP">
                <a:solidFill>
                  <a:schemeClr val="bg1"/>
                </a:solidFill>
              </a:rPr>
              <a:t>1</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EA37F7AB-D3C6-2330-8F48-69FAE0DC6A09}"/>
              </a:ext>
            </a:extLst>
          </p:cNvPr>
          <p:cNvSpPr txBox="1"/>
          <p:nvPr/>
        </p:nvSpPr>
        <p:spPr>
          <a:xfrm>
            <a:off x="10837160" y="1369710"/>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3650610751"/>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0814E-F06E-92B4-290F-916EB3FA3BCE}"/>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3A09583D-8FF3-F10E-EB83-ECA7819C072F}"/>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50D8CA7-22D4-8E70-5C6F-2303360B6506}"/>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9A7C584-C4F2-B1F4-6040-15061A47B54B}"/>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6C0D4B78-2ECC-42B7-A484-595D3DA1F14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0BDFBB70-AF3A-7F7C-32CC-5BA25D92C6AF}"/>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057AFB51-C785-7EBB-6986-065AB6F7689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BA51A438-F659-F696-6153-58FA243CC700}"/>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DC3C0B55-326B-BCEF-E62A-D66B3D2A01E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BF710FA0-12ED-F922-CDB3-97E4692453E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0AACA92-2833-3BFD-1447-53CA484BA715}"/>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5876200-5A93-E332-8CE1-08267C1FC28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637B398-9A4C-AF43-5DFF-8B3EAA3BD753}"/>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5C9F4201-0C07-2961-43DE-FDD942B9C41E}"/>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D880156-E4EF-22B8-01AD-9C31CDFB2D08}"/>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2938BE5-B770-EE7D-9A2F-B610CB0BE228}"/>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87EF7DD-EDAD-113D-6D90-EFB49B9E5CE3}"/>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46C4932-4BE4-C101-0BE5-CF2F53E8384E}"/>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0DFA214E-8866-4BB9-B8F5-F6483FE29109}"/>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F6BB3AA-6FC4-D093-0ED0-3B88DA674E6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A94F5A-EA13-1588-B05A-F2B937281C93}"/>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3AFAEF8-C91D-8DA7-2350-76C16793564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1C20157D-FCC8-BF2E-7AFC-4057FCCC3E8F}"/>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D5C1DD4-E438-9A0B-D3EA-19066A22B9CD}"/>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2BD8AE9-F740-DF14-D199-B332916C435F}"/>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01EA7E41-9067-925D-2030-4FF669F07C28}"/>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DE3BFE5-CFA5-155F-4571-BC2D10242C7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685B9E86-A04D-95E1-73EC-004C6F6364F6}"/>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26C3E39-970D-F53C-6D8C-938B4BEF69E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25148" y="337733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A1F3552-E692-3608-D397-4B5692E21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661109" y="376356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AEAE9089-4B1C-86A4-5DD8-EB682E2AA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249602" y="1678444"/>
            <a:ext cx="2276562" cy="1740064"/>
          </a:xfrm>
          <a:prstGeom prst="rect">
            <a:avLst/>
          </a:prstGeom>
        </p:spPr>
      </p:pic>
      <p:sp>
        <p:nvSpPr>
          <p:cNvPr id="34" name="平行四辺形 33">
            <a:extLst>
              <a:ext uri="{FF2B5EF4-FFF2-40B4-BE49-F238E27FC236}">
                <a16:creationId xmlns:a16="http://schemas.microsoft.com/office/drawing/2014/main" id="{E118B773-145B-FBDA-72CF-5645E9233D66}"/>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EB4B73A-83FF-CCFE-D27B-80339C213B7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53BC80A-FAF0-9375-CA89-B72F453625D1}"/>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0B7D29DB-E4E0-52BF-693B-FDC09C682EC7}"/>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160A447-582B-0F3C-FBF3-8FF86D2E6AAF}"/>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0ABB1B2-D01E-24C1-1AEA-12DC2C44C6A3}"/>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34D5D67-B049-A901-8C27-56A7B0EEB6BD}"/>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42BFAA0C-7FDB-CE7F-99FE-B339D91430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0290262-8FDD-9AE5-840B-2305296D11B8}"/>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4596B755-2FA9-88F9-F828-EA15F6EF48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13A25260-0EF1-1A26-1989-DFFC010A87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F69A51EF-F9F8-FB87-5EFB-A39979B3DF2E}"/>
              </a:ext>
            </a:extLst>
          </p:cNvPr>
          <p:cNvSpPr/>
          <p:nvPr/>
        </p:nvSpPr>
        <p:spPr>
          <a:xfrm>
            <a:off x="83576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B0304A45-1D88-4D95-6CC7-4A513F1C7BF8}"/>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6A8E939A-A948-F1CF-928E-9C3F3E5D5421}"/>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0615D5B3-8B43-5743-2A94-37F4641EE9E5}"/>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85EBDE11-EA0E-2FC2-CFA1-DB8263995928}"/>
              </a:ext>
            </a:extLst>
          </p:cNvPr>
          <p:cNvSpPr txBox="1"/>
          <p:nvPr/>
        </p:nvSpPr>
        <p:spPr>
          <a:xfrm>
            <a:off x="10599829" y="1617363"/>
            <a:ext cx="1228725" cy="369332"/>
          </a:xfrm>
          <a:prstGeom prst="rect">
            <a:avLst/>
          </a:prstGeom>
          <a:noFill/>
        </p:spPr>
        <p:txBody>
          <a:bodyPr wrap="square" rtlCol="0">
            <a:spAutoFit/>
          </a:bodyPr>
          <a:lstStyle/>
          <a:p>
            <a:r>
              <a:rPr lang="en-US" altLang="ja-JP">
                <a:solidFill>
                  <a:schemeClr val="bg1"/>
                </a:solidFill>
              </a:rPr>
              <a:t>1</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EF29D2AC-E6F1-66E2-DC2B-E483EEC3387C}"/>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51" name="テキスト ボックス 50">
            <a:extLst>
              <a:ext uri="{FF2B5EF4-FFF2-40B4-BE49-F238E27FC236}">
                <a16:creationId xmlns:a16="http://schemas.microsoft.com/office/drawing/2014/main" id="{DE9015BF-0F02-CA03-CCBB-E3176177A550}"/>
              </a:ext>
            </a:extLst>
          </p:cNvPr>
          <p:cNvSpPr txBox="1"/>
          <p:nvPr/>
        </p:nvSpPr>
        <p:spPr>
          <a:xfrm>
            <a:off x="10600884" y="1867504"/>
            <a:ext cx="1228725" cy="369332"/>
          </a:xfrm>
          <a:prstGeom prst="rect">
            <a:avLst/>
          </a:prstGeom>
          <a:noFill/>
        </p:spPr>
        <p:txBody>
          <a:bodyPr wrap="square" rtlCol="0">
            <a:spAutoFit/>
          </a:bodyPr>
          <a:lstStyle/>
          <a:p>
            <a:r>
              <a:rPr kumimoji="1" lang="en-US" altLang="ja-JP">
                <a:noFill/>
              </a:rPr>
              <a:t>2</a:t>
            </a:r>
            <a:endParaRPr kumimoji="1" lang="ja-JP" altLang="en-US">
              <a:noFill/>
            </a:endParaRPr>
          </a:p>
        </p:txBody>
      </p:sp>
    </p:spTree>
    <p:extLst>
      <p:ext uri="{BB962C8B-B14F-4D97-AF65-F5344CB8AC3E}">
        <p14:creationId xmlns:p14="http://schemas.microsoft.com/office/powerpoint/2010/main" val="6641322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92ADD-717D-16DE-AA66-336C3B9C0FB1}"/>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9C9B682E-0572-3F62-89AD-ACCE829CF184}"/>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C7BD152D-BBD1-DA1A-A077-632B63F2146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45BF179C-8440-9318-32B0-40A3149D340C}"/>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1A98EF52-92DC-EA6C-D9E4-DB44D022FC76}"/>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325504DD-B805-3CC6-477E-27B18FDE5813}"/>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4BCA5C48-0E8B-5ADB-B364-B91688082953}"/>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1570EEC6-A452-4382-CEDB-E0388FEB900C}"/>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850B94CD-9D89-9091-5442-76C5CBBB6FA3}"/>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BA2BE435-433C-83FC-F717-696EA5F0C38B}"/>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33DCCF3-1D64-FBD0-C91C-243B3E558477}"/>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B0E1DE8-D91E-8729-6ED0-DD6C01B65B23}"/>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FF3DFFA-9448-BDC0-E8AD-BF2F4D1983B7}"/>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16E1AC4A-D499-715E-E708-DCB661692049}"/>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DC7EDEC-9514-9C8B-BABF-32B1724B35D8}"/>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2E14838-8AF1-D77A-E370-B15B7084FB4B}"/>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D8BAF69-9302-EC64-1121-E36EB74FAB8A}"/>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40D2CACB-6857-D150-9C22-7E8B712F894E}"/>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361C696D-85B0-7EA6-789F-B4957D40DEA7}"/>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D7A9797-135D-D123-B67E-83E3EC7BC3BC}"/>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D0AD286-ADC3-AEDF-CD60-91A9C6F92192}"/>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A296600-FE15-C6E4-59BC-B5B96FD5AC73}"/>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FAA53924-254F-ED02-E826-F8DC461766A5}"/>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4D58C3D-C203-8913-A417-4837A3151223}"/>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0AA92CF-1171-3005-AB88-56496625D6A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D7E1E8B-AF0D-4E03-7B79-00CFA6C94E0E}"/>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9AF91CE2-96DB-11E8-91B3-F054D1839F55}"/>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432053BE-C702-D349-D8D7-F79EF719BC8D}"/>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73561845-C8E7-7760-9402-69136165D8B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460092" y="342210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74C79285-DA49-F7DC-CAAE-5E8DE6AFD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472587" y="369027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4A8D0F5C-E1D7-6EFB-F4EE-1EDF95BD06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844317" y="1636053"/>
            <a:ext cx="2276562" cy="1740064"/>
          </a:xfrm>
          <a:prstGeom prst="rect">
            <a:avLst/>
          </a:prstGeom>
        </p:spPr>
      </p:pic>
      <p:sp>
        <p:nvSpPr>
          <p:cNvPr id="34" name="平行四辺形 33">
            <a:extLst>
              <a:ext uri="{FF2B5EF4-FFF2-40B4-BE49-F238E27FC236}">
                <a16:creationId xmlns:a16="http://schemas.microsoft.com/office/drawing/2014/main" id="{365FC205-C883-E08D-DF4D-DCDFF4F28718}"/>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3DAC9296-292A-60F6-67AE-28DF743643B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65D2F64E-D39E-7DC7-70D8-35E45824A0C5}"/>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1103208C-E8C7-E57A-847C-FFCD92D38D3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E894425-9D53-6E01-7771-83E8510082C3}"/>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C7893529-9AEB-504E-EA4E-8A16413BF1FB}"/>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973800A-F4A1-F94B-F7A3-C28976B6CAD4}"/>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EBD5A447-FA12-298C-CF2D-AB254E76E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E984AC21-5CFB-19BD-8C45-9A43F5D3C02E}"/>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6F96419D-A7E6-3447-D58F-1837A156F7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849592AE-2E3C-5DB1-9435-1A31A8FA41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4C4E5555-A7E4-8024-16E3-78DFFF429A10}"/>
              </a:ext>
            </a:extLst>
          </p:cNvPr>
          <p:cNvSpPr/>
          <p:nvPr/>
        </p:nvSpPr>
        <p:spPr>
          <a:xfrm>
            <a:off x="85322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A920F8F7-FF63-217C-ADE7-DAF17DDFD4BA}"/>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AA4EE5BE-3F84-CD3C-EE62-5AA1C941689A}"/>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5DE61FFA-F0D1-DB37-3D93-C79A168E47AB}"/>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21CBC560-CF17-7155-A239-F758BBB35C76}"/>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2</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38E3494E-481E-E2F9-23E3-8622D250EFEE}"/>
              </a:ext>
            </a:extLst>
          </p:cNvPr>
          <p:cNvSpPr txBox="1"/>
          <p:nvPr/>
        </p:nvSpPr>
        <p:spPr>
          <a:xfrm>
            <a:off x="10837160" y="1369710"/>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2" name="テキスト ボックス 61">
            <a:extLst>
              <a:ext uri="{FF2B5EF4-FFF2-40B4-BE49-F238E27FC236}">
                <a16:creationId xmlns:a16="http://schemas.microsoft.com/office/drawing/2014/main" id="{BF9163C0-6D6D-E553-BD70-6411C05D46B2}"/>
              </a:ext>
            </a:extLst>
          </p:cNvPr>
          <p:cNvSpPr txBox="1"/>
          <p:nvPr/>
        </p:nvSpPr>
        <p:spPr>
          <a:xfrm>
            <a:off x="10601366" y="1368057"/>
            <a:ext cx="1228725" cy="369332"/>
          </a:xfrm>
          <a:prstGeom prst="rect">
            <a:avLst/>
          </a:prstGeom>
          <a:noFill/>
        </p:spPr>
        <p:txBody>
          <a:bodyPr wrap="square" rtlCol="0">
            <a:spAutoFit/>
          </a:bodyPr>
          <a:lstStyle/>
          <a:p>
            <a:r>
              <a:rPr kumimoji="1" lang="en-US" altLang="ja-JP">
                <a:noFill/>
              </a:rPr>
              <a:t>1</a:t>
            </a:r>
            <a:endParaRPr kumimoji="1" lang="ja-JP" altLang="en-US">
              <a:noFill/>
            </a:endParaRPr>
          </a:p>
        </p:txBody>
      </p:sp>
    </p:spTree>
    <p:extLst>
      <p:ext uri="{BB962C8B-B14F-4D97-AF65-F5344CB8AC3E}">
        <p14:creationId xmlns:p14="http://schemas.microsoft.com/office/powerpoint/2010/main" val="2482946910"/>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08BB6-9F36-A931-6FC5-FFDF38FF0024}"/>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4324695D-990B-B3CD-5755-C6749708E77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1765A810-B9E7-A18A-E502-A5FC257BD387}"/>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6EAB1CF2-DFAC-171B-EFB8-0A018F07C942}"/>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BD7FA0D5-347D-3992-F88A-243AE780391B}"/>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88B362F0-E549-4C8E-9250-B2DBB385C326}"/>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4F3496FC-9213-F660-FB6D-E2205B6A540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7F5EB373-71FB-EC0C-B905-FD70AA2A96AD}"/>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7EF33B53-06AB-3930-BEFB-E0C3E484E85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70506DE2-0A01-D6A3-019D-B2C12118DD90}"/>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40AF7C7-8049-B6FC-8106-9E344DD21377}"/>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D5340B1-E249-15AE-EE2B-DA6C13463D9A}"/>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BFF6FB0-1C52-33BC-C6EE-0F2942B5B18C}"/>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5AF247F8-98AB-1D4E-C344-23892C08496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E0A35F2-7153-3BAE-7FB6-3C0860A635AD}"/>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4F8D88F3-8BC7-8154-24E4-51B3A9A2C1E1}"/>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4E633B3-7B86-6910-6CC8-1B09D88922C2}"/>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C6DAA16-A530-04F2-6A46-22D140D426D5}"/>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4C8E9A86-B095-9F2B-BB87-7DF72F32F97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D128CAF-C3FF-5068-551C-69A6B6F0128E}"/>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A40D1F2-AFB8-E94E-24CF-5E1AACC601AD}"/>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4CC2812-88FB-0396-F188-24178A2457C9}"/>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845CBCCB-BFD8-FD9D-56F5-6D6934EECA88}"/>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CB62834-D7CA-74A6-5DD0-066E4BEC2197}"/>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FB94BE3-3373-5C02-9E30-179C1EF924E5}"/>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945D4822-B931-61F1-DD78-80760473DBA7}"/>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83B6E256-A660-A692-AFB9-ADB549BFAB8A}"/>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25F0A643-B446-4AE0-3BAB-C2A97860D337}"/>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974EB9BF-48E7-23B2-C878-FCA056F61B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460092" y="342210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336CC5D0-D390-B942-C649-78CA134B2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472587" y="369027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290B85D6-645E-A016-FA33-58EFCC2B0D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844317" y="1636053"/>
            <a:ext cx="2276562" cy="1740064"/>
          </a:xfrm>
          <a:prstGeom prst="rect">
            <a:avLst/>
          </a:prstGeom>
        </p:spPr>
      </p:pic>
      <p:sp>
        <p:nvSpPr>
          <p:cNvPr id="34" name="平行四辺形 33">
            <a:extLst>
              <a:ext uri="{FF2B5EF4-FFF2-40B4-BE49-F238E27FC236}">
                <a16:creationId xmlns:a16="http://schemas.microsoft.com/office/drawing/2014/main" id="{69644094-425F-F19D-78A4-5C62F0291C0A}"/>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9C8DAE4-CC22-BBB5-E3C5-2421E8BE6BFA}"/>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FE0C9564-0320-CC33-064E-154C64C07844}"/>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4A32AB0-45DD-6F13-0F8A-853696AD7C5C}"/>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2D2DEA0-3794-82F9-E498-DDF993838FFC}"/>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0F53AF5-BD21-9547-9F4F-473083E6A15A}"/>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9D192A9-2C31-7FCB-4538-D1AB4B686B2A}"/>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39B57232-D9F3-5185-88BB-C0263507EC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AB1978C2-3AD2-6AF7-48D6-5525E7E18969}"/>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E4A12D27-D5A3-B61B-60E9-003DD09B1A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562ED676-04C9-5894-5833-BF84FA40CE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B4B3D05D-F49E-F7E7-D9D3-7F4F08D28211}"/>
              </a:ext>
            </a:extLst>
          </p:cNvPr>
          <p:cNvSpPr/>
          <p:nvPr/>
        </p:nvSpPr>
        <p:spPr>
          <a:xfrm>
            <a:off x="85322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10F4F746-59CB-6B6B-6C53-B09319E5F573}"/>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009753FB-1133-5C9F-7E01-9AB0EB41491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E025BE02-02A3-971F-E688-F31C190C8A26}"/>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364BB174-3A11-31F7-AA97-B11A92861649}"/>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2</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6A29758F-6B54-AC1E-43F8-D8E742C42346}"/>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129105756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39202-B8DB-FA56-4C86-15E5B21D8B33}"/>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3366B9D2-0161-AD3F-A92B-CD4B6DC33177}"/>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9582826-5752-857F-9DFE-3CFFF0FDBA6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3BA0B98C-72E0-A3A8-E5C6-C95AF40B9E7D}"/>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F292C6E-DB95-A7D4-5547-6ADE082139F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96C01873-EF3D-4479-22EF-969671EB9EE0}"/>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C4F9DB9D-FC4C-1DE8-1FAD-2E1718945BB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BF8478E-1549-4887-C96F-079920B43BDA}"/>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4FEEDE9-6AB2-E862-7DE4-3744134954E7}"/>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D1BDA217-B94E-11EF-884A-22E0A5EE8399}"/>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70EF7B-46B1-CC6C-4168-151FF999377A}"/>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8170122-8C81-D36C-3884-8F09552692AD}"/>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0E01F24-188B-41D4-051E-57A7A12B130E}"/>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6517756F-AF43-83B4-BE58-2D6F2151D4A8}"/>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CCEEF1A-2D6D-5729-9076-0DB0C5F2EA55}"/>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2890FE5-1746-2225-D8D2-9C9A38DBB23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7287433-28CD-0F12-EC3C-4267C4D4EA32}"/>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C8F29BF9-3CF3-0396-17C2-51EB5C2D8D1E}"/>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AC8E9E01-694B-6973-CE2C-8695A174F2FD}"/>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C141152-1BCD-56BC-236F-61420F7F79E8}"/>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B360072-E5B1-C19C-CC2C-0F452932E6C0}"/>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33B6A74-0260-7A19-3793-E8E8035A2740}"/>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F9C6A5D2-17A5-F1AE-ED41-7B0D267E11A9}"/>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9A61F6C-89E7-72D6-B45F-0F18B718F4C2}"/>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BFFFFC5-6885-771D-B68F-FEE5F162F98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9B18D169-725D-BC97-A824-51C29736A9D2}"/>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BDA15EB4-643E-E7E2-5A72-0786BE82763C}"/>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1578DC56-4C90-09F5-537A-5A13AD4C1DC1}"/>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63A72243-4635-64F5-6659-60BEC3F1C5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387370" y="2738238"/>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A8E01C1E-6B9A-599E-4E0E-A7035124F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34139" y="367119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15E37CC7-4A03-3D46-7F52-0D876523B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830789" y="1665205"/>
            <a:ext cx="2276562" cy="1740064"/>
          </a:xfrm>
          <a:prstGeom prst="rect">
            <a:avLst/>
          </a:prstGeom>
        </p:spPr>
      </p:pic>
      <p:sp>
        <p:nvSpPr>
          <p:cNvPr id="34" name="平行四辺形 33">
            <a:extLst>
              <a:ext uri="{FF2B5EF4-FFF2-40B4-BE49-F238E27FC236}">
                <a16:creationId xmlns:a16="http://schemas.microsoft.com/office/drawing/2014/main" id="{EE56315E-9AB5-5B36-8910-F4CAB63809E9}"/>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21EDF58E-D673-E1C6-AED4-F6BCFC7F042F}"/>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E217F5B-812B-BC28-1D30-E3E35D5A45BF}"/>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B04BE32A-E543-4C50-E326-2BD7922E7430}"/>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E0ABCF2-7324-129D-EBFE-EF0B80ADD1F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674EFC6-9025-DF02-ADC1-90586C36D41E}"/>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5C80EC5-A067-AB03-95E1-CF3DD3C11762}"/>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D375A128-0202-8093-B43A-7AF9A42F5C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4264383-B772-D71F-2645-405B0D105CBE}"/>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D760BFE8-7769-0EE0-7218-604D581F43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54CAEFB3-B932-D164-D7DE-7E17622670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80E6E180-3A2A-5EB5-0666-EB1B57499F62}"/>
              </a:ext>
            </a:extLst>
          </p:cNvPr>
          <p:cNvSpPr/>
          <p:nvPr/>
        </p:nvSpPr>
        <p:spPr>
          <a:xfrm>
            <a:off x="87132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727684F3-E46A-13C5-F0DC-F4FE8CDD9AA4}"/>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C4A58B20-921D-18EC-DE04-F615509868B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8E76BBBC-F1B7-C282-264D-4420A713A98D}"/>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30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3C4C9F93-59C5-B185-E682-B0692C0AB7E2}"/>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2</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E8A5B3AA-AEF7-7929-482E-1B3EDACD903A}"/>
              </a:ext>
            </a:extLst>
          </p:cNvPr>
          <p:cNvSpPr txBox="1"/>
          <p:nvPr/>
        </p:nvSpPr>
        <p:spPr>
          <a:xfrm>
            <a:off x="10837160" y="1369710"/>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2223502469"/>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DEB8-8A06-B795-6193-AD1E3F14B113}"/>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EFEE317F-CE40-860B-9D7D-85D7D1BA6D46}"/>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DBB4DC5-379B-7F7F-24F4-F5A8324A141E}"/>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BC3374A1-9DAF-D2E9-4E7C-2B8E38DA51D0}"/>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6EFF12AB-2220-B3A3-3187-109B5A26FCFA}"/>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39118F4-7EFA-0584-E5D7-A67259F6812B}"/>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E30F8BF1-9B9F-8AA2-3E19-3E8DF2AB1311}"/>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1B8502C7-0BD8-D0E3-92B0-A43B070706BC}"/>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AA7AF63A-E181-1B5C-A505-AFA68FDDB852}"/>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9B96B1D1-5EBE-54E3-9EF0-5CF87BBB0A92}"/>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5C38135-E2FB-2CCF-350E-546EA57C76EB}"/>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D7BF058-5A4C-14E3-E770-E50D1854C3BA}"/>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02CADAC-C924-9D5D-608B-DFB5D628F53B}"/>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B25D3F6-F73E-8E94-91B0-EC4A133C2200}"/>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5010E-52AB-205B-B163-76D7F4F9F62A}"/>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2ECE942-D21B-BA69-1447-AA0B91048CC9}"/>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1B9F49B-D1B2-2351-FF0B-FFFEBF88DDBF}"/>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D99C2DBB-E5BB-E03C-D0E4-FD7957B4D564}"/>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61560D15-DED5-264F-4F60-670534582F35}"/>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2FE48C4-426E-6466-C4DE-F0148807CC32}"/>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269CA-7E7D-6757-50D2-8DCDEFEEC7D2}"/>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0D81272-08B5-24B6-75F5-AE469EB41BDA}"/>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D66A2EED-A387-5B84-3D73-6D4FA009AB82}"/>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3436032D-4BDE-BB04-75DD-E5C37E2C3A58}"/>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FAE44C1-AFEA-2729-A629-14FCEAA30FBF}"/>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138AB936-101A-9B2F-6DA4-B3FC8D82B064}"/>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55B2FE67-35E0-9740-D7B9-644ED0008F2E}"/>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D24D8982-051C-DBC5-478B-60A486E14FF7}"/>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17738A99-5876-0DE9-7EC4-5E38335A1BC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387370" y="2738238"/>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14AFAB8F-87EA-87F6-5822-4A29B60BD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34139" y="367119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DBBB840A-D2D7-7EF4-7923-3CFC03885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830789" y="1665205"/>
            <a:ext cx="2276562" cy="1740064"/>
          </a:xfrm>
          <a:prstGeom prst="rect">
            <a:avLst/>
          </a:prstGeom>
        </p:spPr>
      </p:pic>
      <p:sp>
        <p:nvSpPr>
          <p:cNvPr id="34" name="平行四辺形 33">
            <a:extLst>
              <a:ext uri="{FF2B5EF4-FFF2-40B4-BE49-F238E27FC236}">
                <a16:creationId xmlns:a16="http://schemas.microsoft.com/office/drawing/2014/main" id="{D0E3BFB2-7026-ABA0-F8B7-CFEFFFD482B7}"/>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35834ACC-ED59-AAD5-9A92-88D5DFF8AA5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2EDB9078-5293-19A1-DF23-D0EFB9AE2A2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ABEB8A98-4D8F-35D4-7FA5-C1ED327C236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8B05BAD-D626-CADB-A856-45569E6277F0}"/>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58EF806-A0F2-A02A-9255-65950D55900A}"/>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3330FA3-1961-5447-F1CE-A09C4D1C9D03}"/>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EC2331CC-541D-2157-FD56-C070DDACAA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E0E5B15A-60E5-4F38-8114-B1A87D044F92}"/>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342FB243-27F8-46CD-B695-8E4CE469C3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20AA9DA5-12F1-A8B2-F069-B95254F561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30BB3FF7-039B-686A-7074-8BF942234F15}"/>
              </a:ext>
            </a:extLst>
          </p:cNvPr>
          <p:cNvSpPr/>
          <p:nvPr/>
        </p:nvSpPr>
        <p:spPr>
          <a:xfrm>
            <a:off x="87132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50359A7F-5FC0-6B23-A9E9-6B44E5DF9844}"/>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339EC1FE-C5EB-45E7-74E6-25EF451BD8D5}"/>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0B5A237D-ADCD-24B3-D7A9-6EE021E24830}"/>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30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2CF9A6A6-5E77-ABDB-77E1-A788D8CA69BE}"/>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2</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0F2C63A0-CA77-5F16-D041-90FCB08A95B9}"/>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51" name="テキスト ボックス 50">
            <a:extLst>
              <a:ext uri="{FF2B5EF4-FFF2-40B4-BE49-F238E27FC236}">
                <a16:creationId xmlns:a16="http://schemas.microsoft.com/office/drawing/2014/main" id="{C068CBFC-0098-00D9-9FCF-21343D473B86}"/>
              </a:ext>
            </a:extLst>
          </p:cNvPr>
          <p:cNvSpPr txBox="1"/>
          <p:nvPr/>
        </p:nvSpPr>
        <p:spPr>
          <a:xfrm>
            <a:off x="10600884" y="1867504"/>
            <a:ext cx="1228725" cy="369332"/>
          </a:xfrm>
          <a:prstGeom prst="rect">
            <a:avLst/>
          </a:prstGeom>
          <a:noFill/>
        </p:spPr>
        <p:txBody>
          <a:bodyPr wrap="square" rtlCol="0">
            <a:spAutoFit/>
          </a:bodyPr>
          <a:lstStyle/>
          <a:p>
            <a:r>
              <a:rPr kumimoji="1" lang="en-US" altLang="ja-JP">
                <a:noFill/>
              </a:rPr>
              <a:t>3</a:t>
            </a:r>
            <a:endParaRPr kumimoji="1" lang="ja-JP" altLang="en-US">
              <a:noFill/>
            </a:endParaRPr>
          </a:p>
        </p:txBody>
      </p:sp>
    </p:spTree>
    <p:extLst>
      <p:ext uri="{BB962C8B-B14F-4D97-AF65-F5344CB8AC3E}">
        <p14:creationId xmlns:p14="http://schemas.microsoft.com/office/powerpoint/2010/main" val="38527726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301E5-2455-4020-8092-01BC3F23EA6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4393BCD3-751D-0931-2F07-D85FA9661B04}"/>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1C741C2-3E55-C02F-0C40-C441E282A497}"/>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94DA0DCF-3E4A-0A6E-878D-FEBE19324180}"/>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B0F84C3D-B165-6F8A-BE94-378F14E131F3}"/>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2318EEB-F1D3-39FB-6D3C-2F9D917E5CE6}"/>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6F1C2F37-D6A7-FE29-7625-4FC7212432CF}"/>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57EEDA83-B3F6-6A58-72E7-22604FD7939D}"/>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A4FF7EF8-1023-ECC5-287B-F98A530A969D}"/>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50442E2E-C2FE-8A3B-6B84-5C3F98C65C45}"/>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3478F65-8220-7EB3-AB96-FC6658FDDDD8}"/>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3EE0DBD-502E-0DE4-3759-AC3F30F0161F}"/>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5F88C08-EC32-7E99-9D1B-B3151CB03867}"/>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EAAED4B4-A3FB-43E0-6BE8-4EAE38A0500D}"/>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2644F0E-51FE-0265-456B-10EE9CF4ABD4}"/>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FDDBEEB-022B-20CB-0FEF-AC28707F9D4D}"/>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8669DD2-1753-0B74-6234-CFB8145A4138}"/>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90BE889-C175-F8A3-C976-F2C623D23148}"/>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3ECA017-E45B-1AF3-0C49-F37F0EC6C038}"/>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26A9BC7-8D26-2CDD-B8E3-89E4B2C7B2A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B461951-A16E-DCEE-27FB-AC6766D8FEF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03E34DF-A275-11EB-22F3-D31CA0968FC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BE7602BF-0F20-2524-0FA8-7E82BC46DDE0}"/>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3623113-04E6-0B0C-6AE0-4B3B56201D83}"/>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B0B8E09C-C9D9-1B95-5F17-DCC3B5320272}"/>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E6667730-0244-C79B-6EC6-519041053495}"/>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D8D8348-FA78-C7B6-70EF-90162F10CF35}"/>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E9C1B186-1628-FB4B-24C9-FE04C6F87EF7}"/>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D36780C2-3414-C680-8862-A25D477613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78815" y="314512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AD493F33-D99F-88D9-AF7A-B76DFBD4E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530975" y="370800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44C6980C-4A83-E285-E83C-B8E370812B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731528" y="1650180"/>
            <a:ext cx="2276562" cy="1740064"/>
          </a:xfrm>
          <a:prstGeom prst="rect">
            <a:avLst/>
          </a:prstGeom>
        </p:spPr>
      </p:pic>
      <p:sp>
        <p:nvSpPr>
          <p:cNvPr id="34" name="平行四辺形 33">
            <a:extLst>
              <a:ext uri="{FF2B5EF4-FFF2-40B4-BE49-F238E27FC236}">
                <a16:creationId xmlns:a16="http://schemas.microsoft.com/office/drawing/2014/main" id="{FE360669-FD85-712A-1174-A97EEAC1318C}"/>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03A7EF43-4DFF-B70B-6291-F880DE80826F}"/>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0589ECA-9F69-0248-E4C1-91C30B7D1622}"/>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965A8A4C-5242-96A2-AC33-2AFDCE30767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86BD71A-DFB7-B838-AA64-989500CA759E}"/>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70D9EFC-EC9F-D38B-9B91-19D782C0A653}"/>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0B11A33-FA17-ACA4-51EF-C2A0CDCCF778}"/>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AAA15DF1-8661-4B4F-2684-EAF363D3FC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32320C46-BD54-119F-2660-1B9A80A30ABF}"/>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F735DC41-F3EB-85C5-8933-44854810F3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32E8CE01-7322-A7DF-5A9A-CD7BE72EEB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113E69C1-5EA5-C634-ECDC-778F90120422}"/>
              </a:ext>
            </a:extLst>
          </p:cNvPr>
          <p:cNvSpPr/>
          <p:nvPr/>
        </p:nvSpPr>
        <p:spPr>
          <a:xfrm>
            <a:off x="88973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4B1FADFD-CAF6-59C0-1471-831B1D4CFDA2}"/>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73DC2EFB-B006-A54D-2FF0-2ADDA69DA6B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3A3667EA-3987-36A1-65B7-26811500A452}"/>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4816D56A-DBEC-4F9D-B9EB-2AE108CE83D5}"/>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3</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38ADE930-6FE3-59CF-D1AE-810E0568334E}"/>
              </a:ext>
            </a:extLst>
          </p:cNvPr>
          <p:cNvSpPr txBox="1"/>
          <p:nvPr/>
        </p:nvSpPr>
        <p:spPr>
          <a:xfrm>
            <a:off x="10837160" y="1369710"/>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2" name="テキスト ボックス 61">
            <a:extLst>
              <a:ext uri="{FF2B5EF4-FFF2-40B4-BE49-F238E27FC236}">
                <a16:creationId xmlns:a16="http://schemas.microsoft.com/office/drawing/2014/main" id="{26D39D0A-5C1A-FCC3-CB2C-6FC90BF2A1EC}"/>
              </a:ext>
            </a:extLst>
          </p:cNvPr>
          <p:cNvSpPr txBox="1"/>
          <p:nvPr/>
        </p:nvSpPr>
        <p:spPr>
          <a:xfrm>
            <a:off x="10601366" y="1368057"/>
            <a:ext cx="1228725" cy="369332"/>
          </a:xfrm>
          <a:prstGeom prst="rect">
            <a:avLst/>
          </a:prstGeom>
          <a:noFill/>
        </p:spPr>
        <p:txBody>
          <a:bodyPr wrap="square" rtlCol="0">
            <a:spAutoFit/>
          </a:bodyPr>
          <a:lstStyle/>
          <a:p>
            <a:r>
              <a:rPr kumimoji="1" lang="en-US" altLang="ja-JP">
                <a:noFill/>
              </a:rPr>
              <a:t>2</a:t>
            </a:r>
            <a:endParaRPr kumimoji="1" lang="ja-JP" altLang="en-US">
              <a:noFill/>
            </a:endParaRPr>
          </a:p>
        </p:txBody>
      </p:sp>
    </p:spTree>
    <p:extLst>
      <p:ext uri="{BB962C8B-B14F-4D97-AF65-F5344CB8AC3E}">
        <p14:creationId xmlns:p14="http://schemas.microsoft.com/office/powerpoint/2010/main" val="1863297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FEAEC-E992-71AF-6196-C3E971CB2C9A}"/>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0F4EC8B8-B87D-512D-0F34-174F2C313C63}"/>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DE097245-8CD5-7D61-EA39-DADFAFDB354B}"/>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459B15B5-5FAC-9034-8255-E1951DF090E3}"/>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E1A512B1-2C73-9743-8AD3-19FB80F65D5F}"/>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758A3110-5730-BE94-8F28-0879A783619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1BB1B0A7-1593-9AB9-6007-1AC3E2D7B615}"/>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848E3417-5362-D399-5357-906BC5500AA4}"/>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83EBA7A3-7DFE-37A1-FE2B-5A54E97A418B}"/>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F39FA242-AE25-3CA2-D91C-EA8E92411FE1}"/>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77AF28F-C58F-39E7-68B1-6055C05A2240}"/>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3AE9D6A-7AB0-A1C1-EF3D-28AEC7344061}"/>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FBF4DC2-EE3A-F1DA-4CB3-D800D64029AE}"/>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8D7171FA-7A60-E3E9-440A-2F8D879AFD09}"/>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E17A930-F908-67B6-9392-29FC0844C60D}"/>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E616CBE8-3442-2C90-C7AB-0BCA157AF9CA}"/>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CFFC955-4BB3-CDC8-FF4E-425E0CE2270D}"/>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E90E2B0E-9D87-0DFF-C5D1-19AA3D893F09}"/>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DD5F8D26-B906-AF4D-FA8A-8A7E5CEB1D4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D0D96CF-2A6B-1A99-DA6F-53328F10ADE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7A871C1-442D-7840-D058-532F184B9700}"/>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7FD2317-57B2-786E-57E4-85DDE4F1F1E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229E5AB-B5BE-F560-FA8E-E8380B7AEAA2}"/>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C7A1F90-78B9-FA50-184E-372CE4C3E839}"/>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805370C-59D9-E05D-C1C9-385A2A94B476}"/>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7D4B729-F507-0FCC-6F98-B88EF3F2349A}"/>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D7D9D621-5D94-36EE-D240-CF24868CFE4C}"/>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BC8967B0-5D04-6CAD-F95F-C21497EB0750}"/>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A03D4D5-00DE-6F05-A36C-9B026A7A8A8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78815" y="314512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F6118C6-9FE8-63C0-1FD8-F2962296F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530975" y="370800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9BBD071C-3A51-3093-1BC3-0FCC26840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731528" y="1650180"/>
            <a:ext cx="2276562" cy="1740064"/>
          </a:xfrm>
          <a:prstGeom prst="rect">
            <a:avLst/>
          </a:prstGeom>
        </p:spPr>
      </p:pic>
      <p:sp>
        <p:nvSpPr>
          <p:cNvPr id="34" name="平行四辺形 33">
            <a:extLst>
              <a:ext uri="{FF2B5EF4-FFF2-40B4-BE49-F238E27FC236}">
                <a16:creationId xmlns:a16="http://schemas.microsoft.com/office/drawing/2014/main" id="{2E8443F8-F403-8B14-2C24-879EC921CB58}"/>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4414D96-337B-BF59-9B07-B1F1D8496EAF}"/>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83E49D2-6D21-FD06-73B8-6EC7A6FC1180}"/>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58F0F211-FB2E-2617-B554-E5AE5479569A}"/>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BE867D4-554E-953A-B7C0-D3BFC50F6211}"/>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FA4C3A9-43FE-4AB9-3B7A-824881AD5B58}"/>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3ED98EF-708B-54B6-81A5-EE7FE3C5B1D9}"/>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3C0ABA10-015C-6750-390B-E37E29C1D2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849785F0-E86B-EFFE-4CD4-AFA0D00A403A}"/>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5A111636-E986-84CB-3B99-AC3AB78BD1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F4A16E06-A515-6954-CBE9-A76ADD304E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7F7D26B8-ACB8-DF8C-230F-8EE8D751A158}"/>
              </a:ext>
            </a:extLst>
          </p:cNvPr>
          <p:cNvSpPr/>
          <p:nvPr/>
        </p:nvSpPr>
        <p:spPr>
          <a:xfrm>
            <a:off x="88973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30D510C4-C5E7-5755-17AA-A59A614B7346}"/>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1A3E5BD2-2591-9B3B-150C-A064BCA49FE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61FC9925-4698-2767-0245-01295315FB59}"/>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CA95C446-3809-CD3D-97FE-23B0D0014F67}"/>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3</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9C8A2D6E-D55E-8F8D-CE2D-1155C38C28A7}"/>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16698808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5B82-30BD-6470-01FC-E7C3C6015CDF}"/>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042531B-835A-8A1F-0511-161021B0392E}"/>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A3BAD716-4470-E283-626D-D53B939FA04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62876F8-B44B-46F2-61D9-9A9F13FE266B}"/>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B9EBED21-FC24-7756-7069-D4AD3E8F2867}"/>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DC9CCBF6-7F23-FE79-0EF5-EBACF7419C7F}"/>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5CAA273D-E9BB-F5A4-FB01-592EC54B8D2E}"/>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D6C920E6-7ECB-AFEA-78EB-FB8782F8C7C8}"/>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D7C20D99-FD38-D23E-D128-052F0D025C7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136EC5EC-D006-7C45-621C-8B456CDE4DA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1E6911F-E620-8E38-F790-9598222245A9}"/>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CC5B839-839A-7C09-CC99-68418B89F2B2}"/>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D1CB3CB-AE97-BD8C-D0E9-61BF337F5921}"/>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325D1261-A6C3-5281-9C2B-2ED8092E24E6}"/>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87E5A07-5894-3474-2D25-DDDCA0AA2DE7}"/>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94471AC-BC17-400A-E3C0-EE9A286FACAC}"/>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39E4C57-DF2C-AF9B-8B50-74302914388B}"/>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5323C084-299E-3730-7173-D66D8DF8D145}"/>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703CE876-2C61-CB45-6F91-9462C0B10BFF}"/>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767FCD0-593D-B927-DE0F-75748CABE19D}"/>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1BCD262-47A5-FC05-00C7-C30AE692BC1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2E891FE-8FEF-40B1-39E3-BB6CD8364789}"/>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5B54D9B5-2121-2F04-D969-1F0C32F54A7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23B1D39-7102-60A3-7992-6BC039665E5F}"/>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7B5864C-A100-5FC2-9EE6-5493B01E3B20}"/>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1A8D06F2-5155-06F6-3853-3EB8E56E4EE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1C432FD1-1A1C-5F13-A638-4768C2AA67B1}"/>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4FC85583-5046-B203-21AF-35C06BA1EB6C}"/>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ADD1B192-929C-0A99-E72C-2628F75B68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462861" y="317938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6F416083-01D1-59A4-306A-3FA2B65F8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33264" y="376356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E1BFA891-7A19-7E9E-BFBC-1311CB91E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627961" y="1723685"/>
            <a:ext cx="2276562" cy="1740064"/>
          </a:xfrm>
          <a:prstGeom prst="rect">
            <a:avLst/>
          </a:prstGeom>
        </p:spPr>
      </p:pic>
      <p:sp>
        <p:nvSpPr>
          <p:cNvPr id="34" name="平行四辺形 33">
            <a:extLst>
              <a:ext uri="{FF2B5EF4-FFF2-40B4-BE49-F238E27FC236}">
                <a16:creationId xmlns:a16="http://schemas.microsoft.com/office/drawing/2014/main" id="{5F277AE4-45BC-8E56-B76D-924C87E745DC}"/>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43ECDBB6-84E7-8CAA-1298-4F4D7126AEC5}"/>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724982C-DE5C-DB89-A71D-CC7A3DC993A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677CDD88-6192-64C9-633C-CA44D9BC3C7D}"/>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07CBBCB-871B-38DC-C988-075706E50A0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3E32BB7F-BA36-44C4-31C9-D560676DD368}"/>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8514570-7DE6-A3F2-694C-8E1F732DDEA5}"/>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F82F7F91-3522-2EFD-D858-94CD926BD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AE76A1E8-037E-0974-30C8-922A458B42E8}"/>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4" name="グラフィックス 53" descr="月と星 単色塗りつぶし">
            <a:extLst>
              <a:ext uri="{FF2B5EF4-FFF2-40B4-BE49-F238E27FC236}">
                <a16:creationId xmlns:a16="http://schemas.microsoft.com/office/drawing/2014/main" id="{5E46415C-88D8-E8B0-CE83-9A66F90AA7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7" name="図 56">
            <a:extLst>
              <a:ext uri="{FF2B5EF4-FFF2-40B4-BE49-F238E27FC236}">
                <a16:creationId xmlns:a16="http://schemas.microsoft.com/office/drawing/2014/main" id="{94DE9CD3-E71B-AC8F-A2C0-CB751B7D26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8" name="四角形: 角を丸くする 57">
            <a:extLst>
              <a:ext uri="{FF2B5EF4-FFF2-40B4-BE49-F238E27FC236}">
                <a16:creationId xmlns:a16="http://schemas.microsoft.com/office/drawing/2014/main" id="{BDE5200D-E935-34C0-F3A7-EAC4D8A15D87}"/>
              </a:ext>
            </a:extLst>
          </p:cNvPr>
          <p:cNvSpPr/>
          <p:nvPr/>
        </p:nvSpPr>
        <p:spPr>
          <a:xfrm>
            <a:off x="90719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ローチャート: 書類 59">
            <a:extLst>
              <a:ext uri="{FF2B5EF4-FFF2-40B4-BE49-F238E27FC236}">
                <a16:creationId xmlns:a16="http://schemas.microsoft.com/office/drawing/2014/main" id="{6B56AA3B-5755-2330-A921-97EDC298012E}"/>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9824DAB1-B318-6F70-F960-B8E6C37F490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73E0762E-7611-4B82-47A5-93BC3C028842}"/>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30</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B91F3C59-2FE5-0734-6939-675311098C6B}"/>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3</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A9BB9B80-A454-C932-7400-CA00FC197B71}"/>
              </a:ext>
            </a:extLst>
          </p:cNvPr>
          <p:cNvSpPr txBox="1"/>
          <p:nvPr/>
        </p:nvSpPr>
        <p:spPr>
          <a:xfrm>
            <a:off x="10837160" y="1369710"/>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1431935251"/>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FC664-7AA6-FB4F-EFDE-A0137EE1842E}"/>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D444FA8E-866A-6691-1B0C-1102C578B6CB}"/>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2728FE2-9B99-85E1-ECC9-6B21BAC6F40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DA0E0CED-459A-B552-3EE5-195B59A3FD20}"/>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249EB6F6-57DA-7DF6-FDDE-8C3E218F41FB}"/>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A08F9745-1E1A-579D-4D4F-EFF729380C71}"/>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D36F2BE5-5E80-2F1A-0591-634EB9C5FEB4}"/>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2929140-5657-D953-E455-928CE0E6F9B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6E931B3E-CE5B-5655-2DBB-6028E6EE354E}"/>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430D62D3-1385-A015-1BDB-EF2235147032}"/>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4801FA1-3EEB-406E-FD15-DB0D7A6A184D}"/>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333FF5F7-66B8-F12A-44EA-AE8A7F971EF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45FF659-61B0-980F-EB3E-248F20FABD57}"/>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99EEAD1A-E8B9-D176-CEAB-5BAD00A70B50}"/>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1DD833C-10C7-2C67-054C-7686C0EF56B2}"/>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74A7A97-14B9-3E8D-43B1-3451B85905D3}"/>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19F08C2-53B6-7514-0A46-3EB1FFF74286}"/>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AA9D132D-20DA-B104-D06F-B8A10EA3CFDB}"/>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DECAE09-54A6-75A8-FD25-334FAD0A68F8}"/>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4282255-1AA5-E0CB-C22C-9A42CF8CFA72}"/>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0BDA541-9B7A-B471-638E-370C90D530ED}"/>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0FADD7E-ACCA-897C-8A88-110243ACF8D5}"/>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94DA86A5-DA8C-39EC-7E73-BA4EF903ECB2}"/>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A4E22B-72AC-C511-9C36-56C404607467}"/>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265109F-6B12-E6AF-F5B4-EFE5B52941C0}"/>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F7E56BA5-99FE-B5AB-474D-29F6619482B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88B60CC7-58F5-A4C1-AA90-33FEB39F87F4}"/>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6F80E690-D904-A382-7407-1BD34AB70117}"/>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F53F052C-39B6-3B21-23A6-BFE1F9704E0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462861" y="317938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DF255A64-F930-8552-66EC-293958E2E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33264" y="376356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D970A942-A2AE-C636-C8F5-5A0050A50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627961" y="1723685"/>
            <a:ext cx="2276562" cy="1740064"/>
          </a:xfrm>
          <a:prstGeom prst="rect">
            <a:avLst/>
          </a:prstGeom>
        </p:spPr>
      </p:pic>
      <p:sp>
        <p:nvSpPr>
          <p:cNvPr id="34" name="平行四辺形 33">
            <a:extLst>
              <a:ext uri="{FF2B5EF4-FFF2-40B4-BE49-F238E27FC236}">
                <a16:creationId xmlns:a16="http://schemas.microsoft.com/office/drawing/2014/main" id="{1123ABF4-E5A8-D5D9-EDA4-EC34E4577011}"/>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6290B133-F0B4-948F-6170-85C65FBF45B4}"/>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B2EEAC0-9021-DF20-84DC-A82530DFF21C}"/>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D3341A27-C9C4-BE7F-1CA4-C2C0DC8DDFC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9EFB25D-B750-237F-238E-9D3D8540B78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0934CE7-6F2F-9C9B-07AB-5892D944416E}"/>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46A9714-ABD4-3E2F-0900-1BA90F5F5481}"/>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993D5EAA-623A-5F7D-B55B-43C59EE4B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EA3C077C-3625-7D95-5331-C8479E8EF628}"/>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4" name="グラフィックス 53" descr="月と星 単色塗りつぶし">
            <a:extLst>
              <a:ext uri="{FF2B5EF4-FFF2-40B4-BE49-F238E27FC236}">
                <a16:creationId xmlns:a16="http://schemas.microsoft.com/office/drawing/2014/main" id="{05C4824E-8691-3E21-117D-F5BCB35B63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7" name="図 56">
            <a:extLst>
              <a:ext uri="{FF2B5EF4-FFF2-40B4-BE49-F238E27FC236}">
                <a16:creationId xmlns:a16="http://schemas.microsoft.com/office/drawing/2014/main" id="{ED391CB9-39F8-8F6A-4FF6-531AA72BD3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8" name="四角形: 角を丸くする 57">
            <a:extLst>
              <a:ext uri="{FF2B5EF4-FFF2-40B4-BE49-F238E27FC236}">
                <a16:creationId xmlns:a16="http://schemas.microsoft.com/office/drawing/2014/main" id="{B56B9910-E135-6B79-BB3C-7FAF5E4E7470}"/>
              </a:ext>
            </a:extLst>
          </p:cNvPr>
          <p:cNvSpPr/>
          <p:nvPr/>
        </p:nvSpPr>
        <p:spPr>
          <a:xfrm>
            <a:off x="90719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ローチャート: 書類 59">
            <a:extLst>
              <a:ext uri="{FF2B5EF4-FFF2-40B4-BE49-F238E27FC236}">
                <a16:creationId xmlns:a16="http://schemas.microsoft.com/office/drawing/2014/main" id="{C4684551-19E8-979F-AC8B-8E5E2B876FA8}"/>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B9DF7FA0-DF61-8792-509D-BDFB2A8CC65B}"/>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FC8BC53D-D55A-CAA3-E842-AF55917E1BC3}"/>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30</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195FC85B-6CC1-5CB4-0C2A-96826B842766}"/>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3</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C0807622-FB52-0C24-CCAF-F97545E511A0}"/>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51" name="テキスト ボックス 50">
            <a:extLst>
              <a:ext uri="{FF2B5EF4-FFF2-40B4-BE49-F238E27FC236}">
                <a16:creationId xmlns:a16="http://schemas.microsoft.com/office/drawing/2014/main" id="{664008C3-0FE0-8F03-F22C-1A7CB505FBF2}"/>
              </a:ext>
            </a:extLst>
          </p:cNvPr>
          <p:cNvSpPr txBox="1"/>
          <p:nvPr/>
        </p:nvSpPr>
        <p:spPr>
          <a:xfrm>
            <a:off x="10600884" y="1867504"/>
            <a:ext cx="1228725" cy="369332"/>
          </a:xfrm>
          <a:prstGeom prst="rect">
            <a:avLst/>
          </a:prstGeom>
          <a:noFill/>
        </p:spPr>
        <p:txBody>
          <a:bodyPr wrap="square" rtlCol="0">
            <a:spAutoFit/>
          </a:bodyPr>
          <a:lstStyle/>
          <a:p>
            <a:r>
              <a:rPr kumimoji="1" lang="en-US" altLang="ja-JP">
                <a:noFill/>
              </a:rPr>
              <a:t>4</a:t>
            </a:r>
            <a:endParaRPr kumimoji="1" lang="ja-JP" altLang="en-US">
              <a:noFill/>
            </a:endParaRPr>
          </a:p>
        </p:txBody>
      </p:sp>
    </p:spTree>
    <p:extLst>
      <p:ext uri="{BB962C8B-B14F-4D97-AF65-F5344CB8AC3E}">
        <p14:creationId xmlns:p14="http://schemas.microsoft.com/office/powerpoint/2010/main" val="3407446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9D908-CA3A-403A-5FAE-5771A64D643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CCB3304-8D7D-F49D-341E-FE45333680FD}"/>
              </a:ext>
            </a:extLst>
          </p:cNvPr>
          <p:cNvSpPr txBox="1"/>
          <p:nvPr/>
        </p:nvSpPr>
        <p:spPr>
          <a:xfrm>
            <a:off x="0" y="0"/>
            <a:ext cx="1167494" cy="369332"/>
          </a:xfrm>
          <a:prstGeom prst="rect">
            <a:avLst/>
          </a:prstGeom>
          <a:noFill/>
        </p:spPr>
        <p:txBody>
          <a:bodyPr wrap="square" rtlCol="0">
            <a:spAutoFit/>
          </a:bodyPr>
          <a:lstStyle/>
          <a:p>
            <a:r>
              <a:rPr kumimoji="1" lang="ja-JP" altLang="en-US" b="1">
                <a:solidFill>
                  <a:schemeClr val="bg1"/>
                </a:solidFill>
              </a:rPr>
              <a:t>野外調査</a:t>
            </a:r>
          </a:p>
        </p:txBody>
      </p:sp>
      <p:sp>
        <p:nvSpPr>
          <p:cNvPr id="3" name="四角形: 角を丸くする 2">
            <a:extLst>
              <a:ext uri="{FF2B5EF4-FFF2-40B4-BE49-F238E27FC236}">
                <a16:creationId xmlns:a16="http://schemas.microsoft.com/office/drawing/2014/main" id="{7299A6F2-7DB5-5E39-B4E6-599AAEE8570F}"/>
              </a:ext>
            </a:extLst>
          </p:cNvPr>
          <p:cNvSpPr/>
          <p:nvPr/>
        </p:nvSpPr>
        <p:spPr>
          <a:xfrm>
            <a:off x="-138113" y="-52388"/>
            <a:ext cx="1228725" cy="369331"/>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p>
        </p:txBody>
      </p:sp>
      <p:sp>
        <p:nvSpPr>
          <p:cNvPr id="4" name="正方形/長方形 3">
            <a:extLst>
              <a:ext uri="{FF2B5EF4-FFF2-40B4-BE49-F238E27FC236}">
                <a16:creationId xmlns:a16="http://schemas.microsoft.com/office/drawing/2014/main" id="{7CEF215E-4969-3742-6FE1-C0B40355FC62}"/>
              </a:ext>
            </a:extLst>
          </p:cNvPr>
          <p:cNvSpPr/>
          <p:nvPr/>
        </p:nvSpPr>
        <p:spPr>
          <a:xfrm>
            <a:off x="0" y="3429000"/>
            <a:ext cx="12192000" cy="2566468"/>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C8B09FE4-0366-82E4-EE4E-D96351F4A788}"/>
              </a:ext>
            </a:extLst>
          </p:cNvPr>
          <p:cNvCxnSpPr>
            <a:cxnSpLocks/>
          </p:cNvCxnSpPr>
          <p:nvPr/>
        </p:nvCxnSpPr>
        <p:spPr>
          <a:xfrm>
            <a:off x="6858000" y="3429000"/>
            <a:ext cx="0" cy="2566468"/>
          </a:xfrm>
          <a:prstGeom prst="line">
            <a:avLst/>
          </a:prstGeom>
          <a:ln w="50800">
            <a:solidFill>
              <a:schemeClr val="tx1">
                <a:lumMod val="95000"/>
                <a:lumOff val="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7C07365-9772-9E77-5775-B7ACEBA11549}"/>
              </a:ext>
            </a:extLst>
          </p:cNvPr>
          <p:cNvSpPr txBox="1"/>
          <p:nvPr/>
        </p:nvSpPr>
        <p:spPr>
          <a:xfrm>
            <a:off x="6586369" y="4174819"/>
            <a:ext cx="573741" cy="1077218"/>
          </a:xfrm>
          <a:prstGeom prst="rect">
            <a:avLst/>
          </a:prstGeom>
          <a:noFill/>
        </p:spPr>
        <p:txBody>
          <a:bodyPr wrap="square" rtlCol="0">
            <a:spAutoFit/>
          </a:bodyPr>
          <a:lstStyle/>
          <a:p>
            <a:r>
              <a:rPr kumimoji="1" lang="ja-JP" altLang="en-US" sz="3200" b="1">
                <a:solidFill>
                  <a:schemeClr val="bg1"/>
                </a:solidFill>
              </a:rPr>
              <a:t>段差</a:t>
            </a:r>
          </a:p>
        </p:txBody>
      </p:sp>
      <p:sp>
        <p:nvSpPr>
          <p:cNvPr id="11" name="矢印: 右 10">
            <a:extLst>
              <a:ext uri="{FF2B5EF4-FFF2-40B4-BE49-F238E27FC236}">
                <a16:creationId xmlns:a16="http://schemas.microsoft.com/office/drawing/2014/main" id="{536271B9-DF07-3D2C-D650-CFB442C45F7B}"/>
              </a:ext>
            </a:extLst>
          </p:cNvPr>
          <p:cNvSpPr/>
          <p:nvPr/>
        </p:nvSpPr>
        <p:spPr>
          <a:xfrm>
            <a:off x="4151428" y="3523130"/>
            <a:ext cx="2133600" cy="1429230"/>
          </a:xfrm>
          <a:prstGeom prst="rightArrow">
            <a:avLst/>
          </a:prstGeom>
          <a:noFill/>
          <a:ln w="76200" cap="rnd" cmpd="sng">
            <a:solidFill>
              <a:schemeClr val="bg1"/>
            </a:solidFill>
            <a:round/>
            <a:extLst>
              <a:ext uri="{C807C97D-BFC1-408E-A445-0C87EB9F89A2}">
                <ask:lineSketchStyleProps xmlns:ask="http://schemas.microsoft.com/office/drawing/2018/sketchyshapes" sd="1219033472">
                  <a:custGeom>
                    <a:avLst/>
                    <a:gdLst>
                      <a:gd name="connsiteX0" fmla="*/ 0 w 2133600"/>
                      <a:gd name="connsiteY0" fmla="*/ 357308 h 1429230"/>
                      <a:gd name="connsiteX1" fmla="*/ 458805 w 2133600"/>
                      <a:gd name="connsiteY1" fmla="*/ 357308 h 1429230"/>
                      <a:gd name="connsiteX2" fmla="*/ 889231 w 2133600"/>
                      <a:gd name="connsiteY2" fmla="*/ 357308 h 1429230"/>
                      <a:gd name="connsiteX3" fmla="*/ 1418985 w 2133600"/>
                      <a:gd name="connsiteY3" fmla="*/ 357308 h 1429230"/>
                      <a:gd name="connsiteX4" fmla="*/ 1418985 w 2133600"/>
                      <a:gd name="connsiteY4" fmla="*/ 0 h 1429230"/>
                      <a:gd name="connsiteX5" fmla="*/ 1762000 w 2133600"/>
                      <a:gd name="connsiteY5" fmla="*/ 343015 h 1429230"/>
                      <a:gd name="connsiteX6" fmla="*/ 2133600 w 2133600"/>
                      <a:gd name="connsiteY6" fmla="*/ 714615 h 1429230"/>
                      <a:gd name="connsiteX7" fmla="*/ 1790585 w 2133600"/>
                      <a:gd name="connsiteY7" fmla="*/ 1057630 h 1429230"/>
                      <a:gd name="connsiteX8" fmla="*/ 1418985 w 2133600"/>
                      <a:gd name="connsiteY8" fmla="*/ 1429230 h 1429230"/>
                      <a:gd name="connsiteX9" fmla="*/ 1418985 w 2133600"/>
                      <a:gd name="connsiteY9" fmla="*/ 1071923 h 1429230"/>
                      <a:gd name="connsiteX10" fmla="*/ 931800 w 2133600"/>
                      <a:gd name="connsiteY10" fmla="*/ 1071923 h 1429230"/>
                      <a:gd name="connsiteX11" fmla="*/ 430425 w 2133600"/>
                      <a:gd name="connsiteY11" fmla="*/ 1071923 h 1429230"/>
                      <a:gd name="connsiteX12" fmla="*/ 0 w 2133600"/>
                      <a:gd name="connsiteY12" fmla="*/ 1071923 h 1429230"/>
                      <a:gd name="connsiteX13" fmla="*/ 0 w 2133600"/>
                      <a:gd name="connsiteY13" fmla="*/ 728908 h 1429230"/>
                      <a:gd name="connsiteX14" fmla="*/ 0 w 2133600"/>
                      <a:gd name="connsiteY14" fmla="*/ 357308 h 14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3600" h="1429230" extrusionOk="0">
                        <a:moveTo>
                          <a:pt x="0" y="357308"/>
                        </a:moveTo>
                        <a:cubicBezTo>
                          <a:pt x="111144" y="337398"/>
                          <a:pt x="312542" y="357932"/>
                          <a:pt x="458805" y="357308"/>
                        </a:cubicBezTo>
                        <a:cubicBezTo>
                          <a:pt x="605068" y="356684"/>
                          <a:pt x="692867" y="336654"/>
                          <a:pt x="889231" y="357308"/>
                        </a:cubicBezTo>
                        <a:cubicBezTo>
                          <a:pt x="1085595" y="377962"/>
                          <a:pt x="1241645" y="362732"/>
                          <a:pt x="1418985" y="357308"/>
                        </a:cubicBezTo>
                        <a:cubicBezTo>
                          <a:pt x="1407423" y="244052"/>
                          <a:pt x="1413722" y="116774"/>
                          <a:pt x="1418985" y="0"/>
                        </a:cubicBezTo>
                        <a:cubicBezTo>
                          <a:pt x="1535971" y="94286"/>
                          <a:pt x="1655437" y="212526"/>
                          <a:pt x="1762000" y="343015"/>
                        </a:cubicBezTo>
                        <a:cubicBezTo>
                          <a:pt x="1868563" y="473504"/>
                          <a:pt x="2059656" y="635365"/>
                          <a:pt x="2133600" y="714615"/>
                        </a:cubicBezTo>
                        <a:cubicBezTo>
                          <a:pt x="2062397" y="812532"/>
                          <a:pt x="1899401" y="965449"/>
                          <a:pt x="1790585" y="1057630"/>
                        </a:cubicBezTo>
                        <a:cubicBezTo>
                          <a:pt x="1681769" y="1149811"/>
                          <a:pt x="1538053" y="1277480"/>
                          <a:pt x="1418985" y="1429230"/>
                        </a:cubicBezTo>
                        <a:cubicBezTo>
                          <a:pt x="1402699" y="1336642"/>
                          <a:pt x="1422442" y="1198264"/>
                          <a:pt x="1418985" y="1071923"/>
                        </a:cubicBezTo>
                        <a:cubicBezTo>
                          <a:pt x="1189743" y="1066775"/>
                          <a:pt x="1049337" y="1080176"/>
                          <a:pt x="931800" y="1071923"/>
                        </a:cubicBezTo>
                        <a:cubicBezTo>
                          <a:pt x="814264" y="1063670"/>
                          <a:pt x="559329" y="1090753"/>
                          <a:pt x="430425" y="1071923"/>
                        </a:cubicBezTo>
                        <a:cubicBezTo>
                          <a:pt x="301522" y="1053093"/>
                          <a:pt x="96117" y="1091798"/>
                          <a:pt x="0" y="1071923"/>
                        </a:cubicBezTo>
                        <a:cubicBezTo>
                          <a:pt x="-11864" y="906554"/>
                          <a:pt x="9391" y="897279"/>
                          <a:pt x="0" y="728908"/>
                        </a:cubicBezTo>
                        <a:cubicBezTo>
                          <a:pt x="-9391" y="560537"/>
                          <a:pt x="-640" y="534082"/>
                          <a:pt x="0" y="35730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水流</a:t>
            </a:r>
          </a:p>
        </p:txBody>
      </p:sp>
      <p:grpSp>
        <p:nvGrpSpPr>
          <p:cNvPr id="18" name="グループ化 17">
            <a:extLst>
              <a:ext uri="{FF2B5EF4-FFF2-40B4-BE49-F238E27FC236}">
                <a16:creationId xmlns:a16="http://schemas.microsoft.com/office/drawing/2014/main" id="{FDA1BB24-134A-73C2-FD5A-C5EA8129CF0D}"/>
              </a:ext>
            </a:extLst>
          </p:cNvPr>
          <p:cNvGrpSpPr/>
          <p:nvPr/>
        </p:nvGrpSpPr>
        <p:grpSpPr>
          <a:xfrm>
            <a:off x="602456" y="4174819"/>
            <a:ext cx="2547938" cy="718648"/>
            <a:chOff x="583747" y="4174819"/>
            <a:chExt cx="2583316" cy="718648"/>
          </a:xfrm>
        </p:grpSpPr>
        <p:sp>
          <p:nvSpPr>
            <p:cNvPr id="12" name="円弧 11">
              <a:extLst>
                <a:ext uri="{FF2B5EF4-FFF2-40B4-BE49-F238E27FC236}">
                  <a16:creationId xmlns:a16="http://schemas.microsoft.com/office/drawing/2014/main" id="{DE2CF652-3285-E53C-C895-29EB32E88124}"/>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円弧 14">
              <a:extLst>
                <a:ext uri="{FF2B5EF4-FFF2-40B4-BE49-F238E27FC236}">
                  <a16:creationId xmlns:a16="http://schemas.microsoft.com/office/drawing/2014/main" id="{4169FCEA-E7A4-1BD4-215A-CB32FFDAE0AC}"/>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67F3B83-386F-BFE3-1FF6-3B884E3202D3}"/>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19" name="グループ化 18">
            <a:extLst>
              <a:ext uri="{FF2B5EF4-FFF2-40B4-BE49-F238E27FC236}">
                <a16:creationId xmlns:a16="http://schemas.microsoft.com/office/drawing/2014/main" id="{0BD66D24-6B38-D1EE-9F9C-3AED7BA9B001}"/>
              </a:ext>
            </a:extLst>
          </p:cNvPr>
          <p:cNvGrpSpPr/>
          <p:nvPr/>
        </p:nvGrpSpPr>
        <p:grpSpPr>
          <a:xfrm rot="5400000">
            <a:off x="2647040" y="4740636"/>
            <a:ext cx="1405234" cy="1018233"/>
            <a:chOff x="583747" y="3875234"/>
            <a:chExt cx="2583316" cy="1018233"/>
          </a:xfrm>
        </p:grpSpPr>
        <p:sp>
          <p:nvSpPr>
            <p:cNvPr id="20" name="円弧 19">
              <a:extLst>
                <a:ext uri="{FF2B5EF4-FFF2-40B4-BE49-F238E27FC236}">
                  <a16:creationId xmlns:a16="http://schemas.microsoft.com/office/drawing/2014/main" id="{329E076B-142F-7402-1F11-871D173C73A2}"/>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弧 20">
              <a:extLst>
                <a:ext uri="{FF2B5EF4-FFF2-40B4-BE49-F238E27FC236}">
                  <a16:creationId xmlns:a16="http://schemas.microsoft.com/office/drawing/2014/main" id="{687F8BD1-B4DC-703A-2949-F0A3E98FBEAB}"/>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EBB3591-0F8E-D842-9AF4-79FB40B046A3}"/>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5" name="四角形: 角を丸くする 4">
            <a:extLst>
              <a:ext uri="{FF2B5EF4-FFF2-40B4-BE49-F238E27FC236}">
                <a16:creationId xmlns:a16="http://schemas.microsoft.com/office/drawing/2014/main" id="{197C377F-D53B-5208-BC52-415D30494AD4}"/>
              </a:ext>
            </a:extLst>
          </p:cNvPr>
          <p:cNvSpPr/>
          <p:nvPr/>
        </p:nvSpPr>
        <p:spPr>
          <a:xfrm>
            <a:off x="583747" y="45374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α</a:t>
            </a:r>
            <a:r>
              <a:rPr kumimoji="1" lang="ja-JP" altLang="en-US"/>
              <a:t>地点</a:t>
            </a:r>
          </a:p>
        </p:txBody>
      </p:sp>
      <p:grpSp>
        <p:nvGrpSpPr>
          <p:cNvPr id="23" name="グループ化 22">
            <a:extLst>
              <a:ext uri="{FF2B5EF4-FFF2-40B4-BE49-F238E27FC236}">
                <a16:creationId xmlns:a16="http://schemas.microsoft.com/office/drawing/2014/main" id="{D815CF10-5936-3543-FBCB-5A0D5717D89E}"/>
              </a:ext>
            </a:extLst>
          </p:cNvPr>
          <p:cNvGrpSpPr/>
          <p:nvPr/>
        </p:nvGrpSpPr>
        <p:grpSpPr>
          <a:xfrm>
            <a:off x="8192423" y="4149282"/>
            <a:ext cx="2547938" cy="718648"/>
            <a:chOff x="583747" y="4174819"/>
            <a:chExt cx="2583316" cy="718648"/>
          </a:xfrm>
        </p:grpSpPr>
        <p:sp>
          <p:nvSpPr>
            <p:cNvPr id="24" name="円弧 23">
              <a:extLst>
                <a:ext uri="{FF2B5EF4-FFF2-40B4-BE49-F238E27FC236}">
                  <a16:creationId xmlns:a16="http://schemas.microsoft.com/office/drawing/2014/main" id="{0E9A4600-FD95-77AE-3AA6-CC84ABBD5C0B}"/>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35B33609-541A-EE48-A6FA-CC26176C88C0}"/>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3EC801D-23B4-CFFB-639C-9C41E8E4530C}"/>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27" name="グループ化 26">
            <a:extLst>
              <a:ext uri="{FF2B5EF4-FFF2-40B4-BE49-F238E27FC236}">
                <a16:creationId xmlns:a16="http://schemas.microsoft.com/office/drawing/2014/main" id="{C08F4630-DCA0-1F6F-46A6-F4BEDB8B39CF}"/>
              </a:ext>
            </a:extLst>
          </p:cNvPr>
          <p:cNvGrpSpPr/>
          <p:nvPr/>
        </p:nvGrpSpPr>
        <p:grpSpPr>
          <a:xfrm rot="5400000">
            <a:off x="10195605" y="4742921"/>
            <a:ext cx="1405234" cy="1018233"/>
            <a:chOff x="583747" y="3875234"/>
            <a:chExt cx="2583316" cy="1018233"/>
          </a:xfrm>
        </p:grpSpPr>
        <p:sp>
          <p:nvSpPr>
            <p:cNvPr id="28" name="円弧 27">
              <a:extLst>
                <a:ext uri="{FF2B5EF4-FFF2-40B4-BE49-F238E27FC236}">
                  <a16:creationId xmlns:a16="http://schemas.microsoft.com/office/drawing/2014/main" id="{A5244B1C-D7A1-D42F-DA35-0995DC4E2C49}"/>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D63A587F-D091-3100-181D-A5ED9AC44CA4}"/>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9455FE0-2D81-5B4F-3147-CE53DE4800FD}"/>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6" name="四角形: 角を丸くする 5">
            <a:extLst>
              <a:ext uri="{FF2B5EF4-FFF2-40B4-BE49-F238E27FC236}">
                <a16:creationId xmlns:a16="http://schemas.microsoft.com/office/drawing/2014/main" id="{C00A95E7-A0D7-82C0-8E7E-D9DE85D8034D}"/>
              </a:ext>
            </a:extLst>
          </p:cNvPr>
          <p:cNvSpPr/>
          <p:nvPr/>
        </p:nvSpPr>
        <p:spPr>
          <a:xfrm>
            <a:off x="8178134" y="45374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β</a:t>
            </a:r>
            <a:r>
              <a:rPr kumimoji="1" lang="ja-JP" altLang="en-US"/>
              <a:t>地点</a:t>
            </a:r>
          </a:p>
        </p:txBody>
      </p:sp>
      <p:sp>
        <p:nvSpPr>
          <p:cNvPr id="33" name="テキスト ボックス 32">
            <a:extLst>
              <a:ext uri="{FF2B5EF4-FFF2-40B4-BE49-F238E27FC236}">
                <a16:creationId xmlns:a16="http://schemas.microsoft.com/office/drawing/2014/main" id="{32346409-E096-BAA2-A3EB-1A8E1E378823}"/>
              </a:ext>
            </a:extLst>
          </p:cNvPr>
          <p:cNvSpPr txBox="1"/>
          <p:nvPr/>
        </p:nvSpPr>
        <p:spPr>
          <a:xfrm>
            <a:off x="12585383" y="709613"/>
            <a:ext cx="2047875" cy="369332"/>
          </a:xfrm>
          <a:prstGeom prst="rect">
            <a:avLst/>
          </a:prstGeom>
          <a:noFill/>
        </p:spPr>
        <p:txBody>
          <a:bodyPr wrap="square" rtlCol="0">
            <a:spAutoFit/>
          </a:bodyPr>
          <a:lstStyle/>
          <a:p>
            <a:r>
              <a:rPr kumimoji="1" lang="ja-JP" altLang="en-US">
                <a:solidFill>
                  <a:schemeClr val="bg1"/>
                </a:solidFill>
              </a:rPr>
              <a:t>･夏と冬に</a:t>
            </a:r>
            <a:r>
              <a:rPr kumimoji="1" lang="en-US" altLang="ja-JP">
                <a:solidFill>
                  <a:schemeClr val="bg1"/>
                </a:solidFill>
              </a:rPr>
              <a:t>1</a:t>
            </a:r>
            <a:r>
              <a:rPr kumimoji="1" lang="ja-JP" altLang="en-US">
                <a:solidFill>
                  <a:schemeClr val="bg1"/>
                </a:solidFill>
              </a:rPr>
              <a:t>回ずつ</a:t>
            </a:r>
          </a:p>
        </p:txBody>
      </p:sp>
      <p:sp>
        <p:nvSpPr>
          <p:cNvPr id="34" name="テキスト ボックス 33">
            <a:extLst>
              <a:ext uri="{FF2B5EF4-FFF2-40B4-BE49-F238E27FC236}">
                <a16:creationId xmlns:a16="http://schemas.microsoft.com/office/drawing/2014/main" id="{96C63B92-D60A-6C7F-EA51-7A901623E521}"/>
              </a:ext>
            </a:extLst>
          </p:cNvPr>
          <p:cNvSpPr txBox="1"/>
          <p:nvPr/>
        </p:nvSpPr>
        <p:spPr>
          <a:xfrm>
            <a:off x="12585382" y="1159335"/>
            <a:ext cx="5080467" cy="646331"/>
          </a:xfrm>
          <a:prstGeom prst="rect">
            <a:avLst/>
          </a:prstGeom>
          <a:noFill/>
        </p:spPr>
        <p:txBody>
          <a:bodyPr wrap="square" rtlCol="0">
            <a:spAutoFit/>
          </a:bodyPr>
          <a:lstStyle/>
          <a:p>
            <a:r>
              <a:rPr kumimoji="1" lang="ja-JP" altLang="en-US">
                <a:solidFill>
                  <a:schemeClr val="bg1"/>
                </a:solidFill>
              </a:rPr>
              <a:t>･図の範囲を網で漁り、取れた生物の中で</a:t>
            </a:r>
            <a:endParaRPr kumimoji="1" lang="en-US" altLang="ja-JP">
              <a:solidFill>
                <a:schemeClr val="bg1"/>
              </a:solidFill>
            </a:endParaRPr>
          </a:p>
          <a:p>
            <a:r>
              <a:rPr kumimoji="1" lang="en-US" altLang="ja-JP">
                <a:solidFill>
                  <a:schemeClr val="bg1"/>
                </a:solidFill>
              </a:rPr>
              <a:t>  </a:t>
            </a:r>
            <a:r>
              <a:rPr kumimoji="1" lang="ja-JP" altLang="en-US">
                <a:solidFill>
                  <a:schemeClr val="bg1"/>
                </a:solidFill>
              </a:rPr>
              <a:t>ドンコが食べていると思われるものを数える</a:t>
            </a:r>
          </a:p>
        </p:txBody>
      </p:sp>
      <p:graphicFrame>
        <p:nvGraphicFramePr>
          <p:cNvPr id="36" name="表 35">
            <a:extLst>
              <a:ext uri="{FF2B5EF4-FFF2-40B4-BE49-F238E27FC236}">
                <a16:creationId xmlns:a16="http://schemas.microsoft.com/office/drawing/2014/main" id="{E76F8040-0517-2BBE-8CB2-CCEB167EC43F}"/>
              </a:ext>
            </a:extLst>
          </p:cNvPr>
          <p:cNvGraphicFramePr>
            <a:graphicFrameLocks noGrp="1"/>
          </p:cNvGraphicFramePr>
          <p:nvPr>
            <p:extLst>
              <p:ext uri="{D42A27DB-BD31-4B8C-83A1-F6EECF244321}">
                <p14:modId xmlns:p14="http://schemas.microsoft.com/office/powerpoint/2010/main" val="1875320445"/>
              </p:ext>
            </p:extLst>
          </p:nvPr>
        </p:nvGraphicFramePr>
        <p:xfrm>
          <a:off x="6415823" y="513929"/>
          <a:ext cx="5434780" cy="1112520"/>
        </p:xfrm>
        <a:graphic>
          <a:graphicData uri="http://schemas.openxmlformats.org/drawingml/2006/table">
            <a:tbl>
              <a:tblPr firstRow="1" bandRow="1">
                <a:tableStyleId>{5C22544A-7EE6-4342-B048-85BDC9FD1C3A}</a:tableStyleId>
              </a:tblPr>
              <a:tblGrid>
                <a:gridCol w="1358695">
                  <a:extLst>
                    <a:ext uri="{9D8B030D-6E8A-4147-A177-3AD203B41FA5}">
                      <a16:colId xmlns:a16="http://schemas.microsoft.com/office/drawing/2014/main" val="360480487"/>
                    </a:ext>
                  </a:extLst>
                </a:gridCol>
                <a:gridCol w="1358695">
                  <a:extLst>
                    <a:ext uri="{9D8B030D-6E8A-4147-A177-3AD203B41FA5}">
                      <a16:colId xmlns:a16="http://schemas.microsoft.com/office/drawing/2014/main" val="4221914242"/>
                    </a:ext>
                  </a:extLst>
                </a:gridCol>
                <a:gridCol w="1358695">
                  <a:extLst>
                    <a:ext uri="{9D8B030D-6E8A-4147-A177-3AD203B41FA5}">
                      <a16:colId xmlns:a16="http://schemas.microsoft.com/office/drawing/2014/main" val="1190509620"/>
                    </a:ext>
                  </a:extLst>
                </a:gridCol>
                <a:gridCol w="1358695">
                  <a:extLst>
                    <a:ext uri="{9D8B030D-6E8A-4147-A177-3AD203B41FA5}">
                      <a16:colId xmlns:a16="http://schemas.microsoft.com/office/drawing/2014/main" val="4176259154"/>
                    </a:ext>
                  </a:extLst>
                </a:gridCol>
              </a:tblGrid>
              <a:tr h="370840">
                <a:tc>
                  <a:txBody>
                    <a:bodyPr/>
                    <a:lstStyle/>
                    <a:p>
                      <a:r>
                        <a:rPr kumimoji="1" lang="en-US" altLang="ja-JP">
                          <a:solidFill>
                            <a:schemeClr val="bg1"/>
                          </a:solidFill>
                        </a:rPr>
                        <a:t>8/19</a:t>
                      </a:r>
                    </a:p>
                  </a:txBody>
                  <a:tcPr>
                    <a:noFill/>
                  </a:tcPr>
                </a:tc>
                <a:tc>
                  <a:txBody>
                    <a:bodyPr/>
                    <a:lstStyle/>
                    <a:p>
                      <a:r>
                        <a:rPr kumimoji="1" lang="ja-JP" altLang="en-US">
                          <a:solidFill>
                            <a:schemeClr val="bg1"/>
                          </a:solidFill>
                        </a:rPr>
                        <a:t>植生占有率</a:t>
                      </a:r>
                    </a:p>
                  </a:txBody>
                  <a:tcPr>
                    <a:noFill/>
                  </a:tcPr>
                </a:tc>
                <a:tc>
                  <a:txBody>
                    <a:bodyPr/>
                    <a:lstStyle/>
                    <a:p>
                      <a:r>
                        <a:rPr kumimoji="1" lang="ja-JP" altLang="en-US">
                          <a:solidFill>
                            <a:schemeClr val="bg1"/>
                          </a:solidFill>
                        </a:rPr>
                        <a:t>ドンコ</a:t>
                      </a:r>
                    </a:p>
                  </a:txBody>
                  <a:tcPr>
                    <a:noFill/>
                  </a:tcPr>
                </a:tc>
                <a:tc>
                  <a:txBody>
                    <a:bodyPr/>
                    <a:lstStyle/>
                    <a:p>
                      <a:r>
                        <a:rPr kumimoji="1" lang="ja-JP" altLang="en-US">
                          <a:solidFill>
                            <a:schemeClr val="bg1"/>
                          </a:solidFill>
                        </a:rPr>
                        <a:t>ヌマエビ</a:t>
                      </a:r>
                    </a:p>
                  </a:txBody>
                  <a:tcPr>
                    <a:noFill/>
                  </a:tcPr>
                </a:tc>
                <a:extLst>
                  <a:ext uri="{0D108BD9-81ED-4DB2-BD59-A6C34878D82A}">
                    <a16:rowId xmlns:a16="http://schemas.microsoft.com/office/drawing/2014/main" val="3125737687"/>
                  </a:ext>
                </a:extLst>
              </a:tr>
              <a:tr h="370840">
                <a:tc>
                  <a:txBody>
                    <a:bodyPr/>
                    <a:lstStyle/>
                    <a:p>
                      <a:r>
                        <a:rPr kumimoji="1" lang="en-US" altLang="ja-JP">
                          <a:solidFill>
                            <a:schemeClr val="bg1"/>
                          </a:solidFill>
                        </a:rPr>
                        <a:t>α</a:t>
                      </a:r>
                      <a:r>
                        <a:rPr kumimoji="1" lang="ja-JP" altLang="en-US">
                          <a:solidFill>
                            <a:schemeClr val="bg1"/>
                          </a:solidFill>
                        </a:rPr>
                        <a:t>地点</a:t>
                      </a:r>
                    </a:p>
                  </a:txBody>
                  <a:tcPr>
                    <a:noFill/>
                  </a:tcPr>
                </a:tc>
                <a:tc>
                  <a:txBody>
                    <a:bodyPr/>
                    <a:lstStyle/>
                    <a:p>
                      <a:r>
                        <a:rPr kumimoji="1" lang="en-US" altLang="ja-JP">
                          <a:solidFill>
                            <a:schemeClr val="bg1"/>
                          </a:solidFill>
                        </a:rPr>
                        <a:t>50%</a:t>
                      </a:r>
                      <a:endParaRPr kumimoji="1" lang="ja-JP" altLang="en-US">
                        <a:solidFill>
                          <a:schemeClr val="bg1"/>
                        </a:solidFill>
                      </a:endParaRPr>
                    </a:p>
                  </a:txBody>
                  <a:tcPr>
                    <a:noFill/>
                  </a:tcPr>
                </a:tc>
                <a:tc>
                  <a:txBody>
                    <a:bodyPr/>
                    <a:lstStyle/>
                    <a:p>
                      <a:r>
                        <a:rPr kumimoji="1" lang="en-US" altLang="ja-JP">
                          <a:solidFill>
                            <a:schemeClr val="bg1"/>
                          </a:solidFill>
                        </a:rPr>
                        <a:t>0</a:t>
                      </a:r>
                      <a:endParaRPr kumimoji="1" lang="ja-JP" altLang="en-US">
                        <a:solidFill>
                          <a:schemeClr val="bg1"/>
                        </a:solidFill>
                      </a:endParaRPr>
                    </a:p>
                  </a:txBody>
                  <a:tcPr>
                    <a:noFill/>
                  </a:tcPr>
                </a:tc>
                <a:tc>
                  <a:txBody>
                    <a:bodyPr/>
                    <a:lstStyle/>
                    <a:p>
                      <a:r>
                        <a:rPr kumimoji="1" lang="en-US" altLang="ja-JP">
                          <a:solidFill>
                            <a:schemeClr val="bg1"/>
                          </a:solidFill>
                        </a:rPr>
                        <a:t>25</a:t>
                      </a:r>
                      <a:endParaRPr kumimoji="1" lang="ja-JP" altLang="en-US">
                        <a:solidFill>
                          <a:schemeClr val="bg1"/>
                        </a:solidFill>
                      </a:endParaRPr>
                    </a:p>
                  </a:txBody>
                  <a:tcPr>
                    <a:noFill/>
                  </a:tcPr>
                </a:tc>
                <a:extLst>
                  <a:ext uri="{0D108BD9-81ED-4DB2-BD59-A6C34878D82A}">
                    <a16:rowId xmlns:a16="http://schemas.microsoft.com/office/drawing/2014/main" val="2371117611"/>
                  </a:ext>
                </a:extLst>
              </a:tr>
              <a:tr h="370840">
                <a:tc>
                  <a:txBody>
                    <a:bodyPr/>
                    <a:lstStyle/>
                    <a:p>
                      <a:r>
                        <a:rPr kumimoji="1" lang="en-US" altLang="ja-JP">
                          <a:solidFill>
                            <a:schemeClr val="bg1"/>
                          </a:solidFill>
                        </a:rPr>
                        <a:t>β</a:t>
                      </a:r>
                      <a:r>
                        <a:rPr kumimoji="1" lang="ja-JP" altLang="en-US">
                          <a:solidFill>
                            <a:schemeClr val="bg1"/>
                          </a:solidFill>
                        </a:rPr>
                        <a:t>地点</a:t>
                      </a:r>
                    </a:p>
                  </a:txBody>
                  <a:tcPr>
                    <a:noFill/>
                  </a:tcPr>
                </a:tc>
                <a:tc>
                  <a:txBody>
                    <a:bodyPr/>
                    <a:lstStyle/>
                    <a:p>
                      <a:r>
                        <a:rPr kumimoji="1" lang="en-US" altLang="ja-JP">
                          <a:solidFill>
                            <a:schemeClr val="bg1"/>
                          </a:solidFill>
                        </a:rPr>
                        <a:t>70%</a:t>
                      </a:r>
                      <a:endParaRPr kumimoji="1" lang="ja-JP" altLang="en-US">
                        <a:solidFill>
                          <a:schemeClr val="bg1"/>
                        </a:solidFill>
                      </a:endParaRPr>
                    </a:p>
                  </a:txBody>
                  <a:tcPr>
                    <a:noFill/>
                  </a:tcPr>
                </a:tc>
                <a:tc>
                  <a:txBody>
                    <a:bodyPr/>
                    <a:lstStyle/>
                    <a:p>
                      <a:r>
                        <a:rPr kumimoji="1" lang="en-US" altLang="ja-JP">
                          <a:solidFill>
                            <a:schemeClr val="bg1"/>
                          </a:solidFill>
                        </a:rPr>
                        <a:t>12</a:t>
                      </a:r>
                      <a:endParaRPr kumimoji="1" lang="ja-JP" altLang="en-US">
                        <a:solidFill>
                          <a:schemeClr val="bg1"/>
                        </a:solidFill>
                      </a:endParaRPr>
                    </a:p>
                  </a:txBody>
                  <a:tcPr>
                    <a:noFill/>
                  </a:tcPr>
                </a:tc>
                <a:tc>
                  <a:txBody>
                    <a:bodyPr/>
                    <a:lstStyle/>
                    <a:p>
                      <a:r>
                        <a:rPr kumimoji="1" lang="en-US" altLang="ja-JP">
                          <a:solidFill>
                            <a:schemeClr val="bg1"/>
                          </a:solidFill>
                        </a:rPr>
                        <a:t>114</a:t>
                      </a:r>
                    </a:p>
                  </a:txBody>
                  <a:tcPr>
                    <a:noFill/>
                  </a:tcPr>
                </a:tc>
                <a:extLst>
                  <a:ext uri="{0D108BD9-81ED-4DB2-BD59-A6C34878D82A}">
                    <a16:rowId xmlns:a16="http://schemas.microsoft.com/office/drawing/2014/main" val="2435783910"/>
                  </a:ext>
                </a:extLst>
              </a:tr>
            </a:tbl>
          </a:graphicData>
        </a:graphic>
      </p:graphicFrame>
      <p:graphicFrame>
        <p:nvGraphicFramePr>
          <p:cNvPr id="37" name="表 36">
            <a:extLst>
              <a:ext uri="{FF2B5EF4-FFF2-40B4-BE49-F238E27FC236}">
                <a16:creationId xmlns:a16="http://schemas.microsoft.com/office/drawing/2014/main" id="{BFA7A9AD-569B-A0A1-50DC-C6303A074C97}"/>
              </a:ext>
            </a:extLst>
          </p:cNvPr>
          <p:cNvGraphicFramePr>
            <a:graphicFrameLocks noGrp="1"/>
          </p:cNvGraphicFramePr>
          <p:nvPr>
            <p:extLst>
              <p:ext uri="{D42A27DB-BD31-4B8C-83A1-F6EECF244321}">
                <p14:modId xmlns:p14="http://schemas.microsoft.com/office/powerpoint/2010/main" val="2448594604"/>
              </p:ext>
            </p:extLst>
          </p:nvPr>
        </p:nvGraphicFramePr>
        <p:xfrm>
          <a:off x="6436210" y="1838024"/>
          <a:ext cx="5434780" cy="1112520"/>
        </p:xfrm>
        <a:graphic>
          <a:graphicData uri="http://schemas.openxmlformats.org/drawingml/2006/table">
            <a:tbl>
              <a:tblPr firstRow="1" bandRow="1">
                <a:tableStyleId>{5C22544A-7EE6-4342-B048-85BDC9FD1C3A}</a:tableStyleId>
              </a:tblPr>
              <a:tblGrid>
                <a:gridCol w="1358695">
                  <a:extLst>
                    <a:ext uri="{9D8B030D-6E8A-4147-A177-3AD203B41FA5}">
                      <a16:colId xmlns:a16="http://schemas.microsoft.com/office/drawing/2014/main" val="360480487"/>
                    </a:ext>
                  </a:extLst>
                </a:gridCol>
                <a:gridCol w="1358695">
                  <a:extLst>
                    <a:ext uri="{9D8B030D-6E8A-4147-A177-3AD203B41FA5}">
                      <a16:colId xmlns:a16="http://schemas.microsoft.com/office/drawing/2014/main" val="4221914242"/>
                    </a:ext>
                  </a:extLst>
                </a:gridCol>
                <a:gridCol w="1358695">
                  <a:extLst>
                    <a:ext uri="{9D8B030D-6E8A-4147-A177-3AD203B41FA5}">
                      <a16:colId xmlns:a16="http://schemas.microsoft.com/office/drawing/2014/main" val="1190509620"/>
                    </a:ext>
                  </a:extLst>
                </a:gridCol>
                <a:gridCol w="1358695">
                  <a:extLst>
                    <a:ext uri="{9D8B030D-6E8A-4147-A177-3AD203B41FA5}">
                      <a16:colId xmlns:a16="http://schemas.microsoft.com/office/drawing/2014/main" val="4176259154"/>
                    </a:ext>
                  </a:extLst>
                </a:gridCol>
              </a:tblGrid>
              <a:tr h="370840">
                <a:tc>
                  <a:txBody>
                    <a:bodyPr/>
                    <a:lstStyle/>
                    <a:p>
                      <a:r>
                        <a:rPr kumimoji="1" lang="en-US" altLang="ja-JP">
                          <a:solidFill>
                            <a:schemeClr val="bg1"/>
                          </a:solidFill>
                        </a:rPr>
                        <a:t>11/29</a:t>
                      </a:r>
                    </a:p>
                  </a:txBody>
                  <a:tcPr>
                    <a:noFill/>
                  </a:tcPr>
                </a:tc>
                <a:tc>
                  <a:txBody>
                    <a:bodyPr/>
                    <a:lstStyle/>
                    <a:p>
                      <a:r>
                        <a:rPr kumimoji="1" lang="ja-JP" altLang="en-US">
                          <a:solidFill>
                            <a:schemeClr val="bg1"/>
                          </a:solidFill>
                        </a:rPr>
                        <a:t>植生占有率</a:t>
                      </a:r>
                    </a:p>
                  </a:txBody>
                  <a:tcPr>
                    <a:noFill/>
                  </a:tcPr>
                </a:tc>
                <a:tc>
                  <a:txBody>
                    <a:bodyPr/>
                    <a:lstStyle/>
                    <a:p>
                      <a:r>
                        <a:rPr kumimoji="1" lang="ja-JP" altLang="en-US">
                          <a:solidFill>
                            <a:schemeClr val="bg1"/>
                          </a:solidFill>
                        </a:rPr>
                        <a:t>ドンコ</a:t>
                      </a:r>
                    </a:p>
                  </a:txBody>
                  <a:tcPr>
                    <a:noFill/>
                  </a:tcPr>
                </a:tc>
                <a:tc>
                  <a:txBody>
                    <a:bodyPr/>
                    <a:lstStyle/>
                    <a:p>
                      <a:r>
                        <a:rPr kumimoji="1" lang="ja-JP" altLang="en-US">
                          <a:solidFill>
                            <a:schemeClr val="bg1"/>
                          </a:solidFill>
                        </a:rPr>
                        <a:t>ヌマエビ</a:t>
                      </a:r>
                    </a:p>
                  </a:txBody>
                  <a:tcPr>
                    <a:noFill/>
                  </a:tcPr>
                </a:tc>
                <a:extLst>
                  <a:ext uri="{0D108BD9-81ED-4DB2-BD59-A6C34878D82A}">
                    <a16:rowId xmlns:a16="http://schemas.microsoft.com/office/drawing/2014/main" val="3125737687"/>
                  </a:ext>
                </a:extLst>
              </a:tr>
              <a:tr h="370840">
                <a:tc>
                  <a:txBody>
                    <a:bodyPr/>
                    <a:lstStyle/>
                    <a:p>
                      <a:r>
                        <a:rPr kumimoji="1" lang="en-US" altLang="ja-JP">
                          <a:solidFill>
                            <a:schemeClr val="bg1"/>
                          </a:solidFill>
                        </a:rPr>
                        <a:t>α</a:t>
                      </a:r>
                      <a:r>
                        <a:rPr kumimoji="1" lang="ja-JP" altLang="en-US">
                          <a:solidFill>
                            <a:schemeClr val="bg1"/>
                          </a:solidFill>
                        </a:rPr>
                        <a:t>地点</a:t>
                      </a:r>
                    </a:p>
                  </a:txBody>
                  <a:tcPr>
                    <a:noFill/>
                  </a:tcPr>
                </a:tc>
                <a:tc>
                  <a:txBody>
                    <a:bodyPr/>
                    <a:lstStyle/>
                    <a:p>
                      <a:r>
                        <a:rPr kumimoji="1" lang="en-US" altLang="ja-JP">
                          <a:solidFill>
                            <a:schemeClr val="bg1"/>
                          </a:solidFill>
                        </a:rPr>
                        <a:t>50%</a:t>
                      </a:r>
                      <a:endParaRPr kumimoji="1" lang="ja-JP" altLang="en-US">
                        <a:solidFill>
                          <a:schemeClr val="bg1"/>
                        </a:solidFill>
                      </a:endParaRPr>
                    </a:p>
                  </a:txBody>
                  <a:tcPr>
                    <a:noFill/>
                  </a:tcPr>
                </a:tc>
                <a:tc>
                  <a:txBody>
                    <a:bodyPr/>
                    <a:lstStyle/>
                    <a:p>
                      <a:r>
                        <a:rPr kumimoji="1" lang="en-US" altLang="ja-JP">
                          <a:solidFill>
                            <a:schemeClr val="bg1"/>
                          </a:solidFill>
                        </a:rPr>
                        <a:t>0</a:t>
                      </a:r>
                      <a:endParaRPr kumimoji="1" lang="ja-JP" altLang="en-US">
                        <a:solidFill>
                          <a:schemeClr val="bg1"/>
                        </a:solidFill>
                      </a:endParaRPr>
                    </a:p>
                  </a:txBody>
                  <a:tcPr>
                    <a:noFill/>
                  </a:tcPr>
                </a:tc>
                <a:tc>
                  <a:txBody>
                    <a:bodyPr/>
                    <a:lstStyle/>
                    <a:p>
                      <a:r>
                        <a:rPr kumimoji="1" lang="en-US" altLang="ja-JP">
                          <a:solidFill>
                            <a:schemeClr val="bg1"/>
                          </a:solidFill>
                        </a:rPr>
                        <a:t>2</a:t>
                      </a:r>
                      <a:endParaRPr kumimoji="1" lang="ja-JP" altLang="en-US">
                        <a:solidFill>
                          <a:schemeClr val="bg1"/>
                        </a:solidFill>
                      </a:endParaRPr>
                    </a:p>
                  </a:txBody>
                  <a:tcPr>
                    <a:noFill/>
                  </a:tcPr>
                </a:tc>
                <a:extLst>
                  <a:ext uri="{0D108BD9-81ED-4DB2-BD59-A6C34878D82A}">
                    <a16:rowId xmlns:a16="http://schemas.microsoft.com/office/drawing/2014/main" val="2371117611"/>
                  </a:ext>
                </a:extLst>
              </a:tr>
              <a:tr h="370840">
                <a:tc>
                  <a:txBody>
                    <a:bodyPr/>
                    <a:lstStyle/>
                    <a:p>
                      <a:r>
                        <a:rPr kumimoji="1" lang="en-US" altLang="ja-JP">
                          <a:solidFill>
                            <a:schemeClr val="bg1"/>
                          </a:solidFill>
                        </a:rPr>
                        <a:t>β</a:t>
                      </a:r>
                      <a:r>
                        <a:rPr kumimoji="1" lang="ja-JP" altLang="en-US">
                          <a:solidFill>
                            <a:schemeClr val="bg1"/>
                          </a:solidFill>
                        </a:rPr>
                        <a:t>地点</a:t>
                      </a:r>
                    </a:p>
                  </a:txBody>
                  <a:tcPr>
                    <a:noFill/>
                  </a:tcPr>
                </a:tc>
                <a:tc>
                  <a:txBody>
                    <a:bodyPr/>
                    <a:lstStyle/>
                    <a:p>
                      <a:r>
                        <a:rPr kumimoji="1" lang="en-US" altLang="ja-JP">
                          <a:solidFill>
                            <a:schemeClr val="bg1"/>
                          </a:solidFill>
                        </a:rPr>
                        <a:t>70%</a:t>
                      </a:r>
                      <a:endParaRPr kumimoji="1" lang="ja-JP" altLang="en-US">
                        <a:solidFill>
                          <a:schemeClr val="bg1"/>
                        </a:solidFill>
                      </a:endParaRPr>
                    </a:p>
                  </a:txBody>
                  <a:tcPr>
                    <a:noFill/>
                  </a:tcPr>
                </a:tc>
                <a:tc>
                  <a:txBody>
                    <a:bodyPr/>
                    <a:lstStyle/>
                    <a:p>
                      <a:r>
                        <a:rPr kumimoji="1" lang="en-US" altLang="ja-JP">
                          <a:solidFill>
                            <a:schemeClr val="bg1"/>
                          </a:solidFill>
                        </a:rPr>
                        <a:t>0</a:t>
                      </a:r>
                      <a:endParaRPr kumimoji="1" lang="ja-JP" altLang="en-US">
                        <a:solidFill>
                          <a:schemeClr val="bg1"/>
                        </a:solidFill>
                      </a:endParaRPr>
                    </a:p>
                  </a:txBody>
                  <a:tcPr>
                    <a:noFill/>
                  </a:tcPr>
                </a:tc>
                <a:tc>
                  <a:txBody>
                    <a:bodyPr/>
                    <a:lstStyle/>
                    <a:p>
                      <a:r>
                        <a:rPr kumimoji="1" lang="en-US" altLang="ja-JP">
                          <a:solidFill>
                            <a:schemeClr val="bg1"/>
                          </a:solidFill>
                        </a:rPr>
                        <a:t>75</a:t>
                      </a:r>
                    </a:p>
                  </a:txBody>
                  <a:tcPr>
                    <a:noFill/>
                  </a:tcPr>
                </a:tc>
                <a:extLst>
                  <a:ext uri="{0D108BD9-81ED-4DB2-BD59-A6C34878D82A}">
                    <a16:rowId xmlns:a16="http://schemas.microsoft.com/office/drawing/2014/main" val="2435783910"/>
                  </a:ext>
                </a:extLst>
              </a:tr>
            </a:tbl>
          </a:graphicData>
        </a:graphic>
      </p:graphicFrame>
      <p:sp>
        <p:nvSpPr>
          <p:cNvPr id="7" name="テキスト ボックス 6">
            <a:extLst>
              <a:ext uri="{FF2B5EF4-FFF2-40B4-BE49-F238E27FC236}">
                <a16:creationId xmlns:a16="http://schemas.microsoft.com/office/drawing/2014/main" id="{37E1F5FB-AEA9-7EFB-ECA7-5F7B412839FC}"/>
              </a:ext>
            </a:extLst>
          </p:cNvPr>
          <p:cNvSpPr txBox="1"/>
          <p:nvPr/>
        </p:nvSpPr>
        <p:spPr>
          <a:xfrm>
            <a:off x="723899" y="980118"/>
            <a:ext cx="4957143" cy="646331"/>
          </a:xfrm>
          <a:prstGeom prst="rect">
            <a:avLst/>
          </a:prstGeom>
          <a:noFill/>
        </p:spPr>
        <p:txBody>
          <a:bodyPr wrap="square" rtlCol="0">
            <a:spAutoFit/>
          </a:bodyPr>
          <a:lstStyle/>
          <a:p>
            <a:r>
              <a:rPr lang="ja-JP" altLang="en-US">
                <a:solidFill>
                  <a:schemeClr val="bg1"/>
                </a:solidFill>
              </a:rPr>
              <a:t>･夏に見られたドンコは稚魚であった</a:t>
            </a:r>
            <a:endParaRPr lang="en-US" altLang="ja-JP">
              <a:solidFill>
                <a:schemeClr val="bg1"/>
              </a:solidFill>
            </a:endParaRPr>
          </a:p>
          <a:p>
            <a:r>
              <a:rPr kumimoji="1" lang="ja-JP" altLang="en-US">
                <a:solidFill>
                  <a:schemeClr val="bg1"/>
                </a:solidFill>
              </a:rPr>
              <a:t>  →内神川ではドンコが繁殖している</a:t>
            </a:r>
          </a:p>
        </p:txBody>
      </p:sp>
      <p:sp>
        <p:nvSpPr>
          <p:cNvPr id="9" name="テキスト ボックス 8">
            <a:extLst>
              <a:ext uri="{FF2B5EF4-FFF2-40B4-BE49-F238E27FC236}">
                <a16:creationId xmlns:a16="http://schemas.microsoft.com/office/drawing/2014/main" id="{65F5F9C4-3398-8CA7-3851-4610BD9AF289}"/>
              </a:ext>
            </a:extLst>
          </p:cNvPr>
          <p:cNvSpPr txBox="1"/>
          <p:nvPr/>
        </p:nvSpPr>
        <p:spPr>
          <a:xfrm>
            <a:off x="723899" y="1742007"/>
            <a:ext cx="5372101" cy="646331"/>
          </a:xfrm>
          <a:prstGeom prst="rect">
            <a:avLst/>
          </a:prstGeom>
          <a:noFill/>
        </p:spPr>
        <p:txBody>
          <a:bodyPr wrap="square" rtlCol="0">
            <a:spAutoFit/>
          </a:bodyPr>
          <a:lstStyle/>
          <a:p>
            <a:r>
              <a:rPr lang="ja-JP" altLang="en-US">
                <a:solidFill>
                  <a:schemeClr val="bg1"/>
                </a:solidFill>
              </a:rPr>
              <a:t>･ドンコがいる地点ではヌマエビが多く確認できた</a:t>
            </a:r>
            <a:endParaRPr lang="en-US" altLang="ja-JP">
              <a:solidFill>
                <a:schemeClr val="bg1"/>
              </a:solidFill>
            </a:endParaRPr>
          </a:p>
          <a:p>
            <a:r>
              <a:rPr kumimoji="1" lang="ja-JP" altLang="en-US">
                <a:solidFill>
                  <a:schemeClr val="bg1"/>
                </a:solidFill>
              </a:rPr>
              <a:t>  →野生でヌマエビを餌としている</a:t>
            </a:r>
          </a:p>
        </p:txBody>
      </p:sp>
      <p:sp>
        <p:nvSpPr>
          <p:cNvPr id="38" name="四角形: 角を丸くする 37">
            <a:extLst>
              <a:ext uri="{FF2B5EF4-FFF2-40B4-BE49-F238E27FC236}">
                <a16:creationId xmlns:a16="http://schemas.microsoft.com/office/drawing/2014/main" id="{C0D48615-41DE-F5BF-41A7-3C41B1F02B40}"/>
              </a:ext>
            </a:extLst>
          </p:cNvPr>
          <p:cNvSpPr/>
          <p:nvPr/>
        </p:nvSpPr>
        <p:spPr>
          <a:xfrm>
            <a:off x="5207318" y="820439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39" name="テキスト ボックス 38">
            <a:extLst>
              <a:ext uri="{FF2B5EF4-FFF2-40B4-BE49-F238E27FC236}">
                <a16:creationId xmlns:a16="http://schemas.microsoft.com/office/drawing/2014/main" id="{E0D6B677-487E-A9DA-62AF-ACE930385035}"/>
              </a:ext>
            </a:extLst>
          </p:cNvPr>
          <p:cNvSpPr txBox="1"/>
          <p:nvPr/>
        </p:nvSpPr>
        <p:spPr>
          <a:xfrm>
            <a:off x="2714896" y="822617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40" name="四角形: 角を丸くする 39">
            <a:extLst>
              <a:ext uri="{FF2B5EF4-FFF2-40B4-BE49-F238E27FC236}">
                <a16:creationId xmlns:a16="http://schemas.microsoft.com/office/drawing/2014/main" id="{6A489A6B-C15C-422C-07EE-ABEF474A7721}"/>
              </a:ext>
            </a:extLst>
          </p:cNvPr>
          <p:cNvSpPr/>
          <p:nvPr/>
        </p:nvSpPr>
        <p:spPr>
          <a:xfrm>
            <a:off x="5207318" y="916451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1" name="テキスト ボックス 40">
            <a:extLst>
              <a:ext uri="{FF2B5EF4-FFF2-40B4-BE49-F238E27FC236}">
                <a16:creationId xmlns:a16="http://schemas.microsoft.com/office/drawing/2014/main" id="{9FA0B1DB-1755-2831-30F3-B924709C65F0}"/>
              </a:ext>
            </a:extLst>
          </p:cNvPr>
          <p:cNvSpPr txBox="1"/>
          <p:nvPr/>
        </p:nvSpPr>
        <p:spPr>
          <a:xfrm>
            <a:off x="2714896" y="918629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42" name="四角形: 角を丸くする 41">
            <a:extLst>
              <a:ext uri="{FF2B5EF4-FFF2-40B4-BE49-F238E27FC236}">
                <a16:creationId xmlns:a16="http://schemas.microsoft.com/office/drawing/2014/main" id="{F44B9826-A04C-AC75-BB30-13285F70D06D}"/>
              </a:ext>
            </a:extLst>
          </p:cNvPr>
          <p:cNvSpPr/>
          <p:nvPr/>
        </p:nvSpPr>
        <p:spPr>
          <a:xfrm>
            <a:off x="5207318" y="1014641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1B20018C-377D-068B-918E-71CB260C06E9}"/>
              </a:ext>
            </a:extLst>
          </p:cNvPr>
          <p:cNvSpPr txBox="1"/>
          <p:nvPr/>
        </p:nvSpPr>
        <p:spPr>
          <a:xfrm>
            <a:off x="2714896" y="1016820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13" name="012_ずんだもん（ノーマル）_その結果がこちら。…">
            <a:hlinkClick r:id="" action="ppaction://media"/>
            <a:extLst>
              <a:ext uri="{FF2B5EF4-FFF2-40B4-BE49-F238E27FC236}">
                <a16:creationId xmlns:a16="http://schemas.microsoft.com/office/drawing/2014/main" id="{68B6B382-DC99-CE7E-759D-A56BEA28225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844800" y="-2260600"/>
            <a:ext cx="609600" cy="609600"/>
          </a:xfrm>
          <a:prstGeom prst="rect">
            <a:avLst/>
          </a:prstGeom>
        </p:spPr>
      </p:pic>
      <p:pic>
        <p:nvPicPr>
          <p:cNvPr id="14" name="013_ずんだもん（ノーマル）_夏の調査で見つけた…">
            <a:hlinkClick r:id="" action="ppaction://media"/>
            <a:extLst>
              <a:ext uri="{FF2B5EF4-FFF2-40B4-BE49-F238E27FC236}">
                <a16:creationId xmlns:a16="http://schemas.microsoft.com/office/drawing/2014/main" id="{4456C077-43CE-26CD-784F-94BFF478AF3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151428" y="-2260600"/>
            <a:ext cx="609600" cy="609600"/>
          </a:xfrm>
          <a:prstGeom prst="rect">
            <a:avLst/>
          </a:prstGeom>
        </p:spPr>
      </p:pic>
      <p:pic>
        <p:nvPicPr>
          <p:cNvPr id="16" name="014_ずんだもん（ノーマル）_また、ヌマエビが多…">
            <a:hlinkClick r:id="" action="ppaction://media"/>
            <a:extLst>
              <a:ext uri="{FF2B5EF4-FFF2-40B4-BE49-F238E27FC236}">
                <a16:creationId xmlns:a16="http://schemas.microsoft.com/office/drawing/2014/main" id="{40C69613-26AA-EDF4-EDF2-3AE7672148F3}"/>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5453125" y="-2260600"/>
            <a:ext cx="609600" cy="609600"/>
          </a:xfrm>
          <a:prstGeom prst="rect">
            <a:avLst/>
          </a:prstGeom>
        </p:spPr>
      </p:pic>
    </p:spTree>
    <p:extLst>
      <p:ext uri="{BB962C8B-B14F-4D97-AF65-F5344CB8AC3E}">
        <p14:creationId xmlns:p14="http://schemas.microsoft.com/office/powerpoint/2010/main" val="3190679742"/>
      </p:ext>
    </p:extLst>
  </p:cSld>
  <p:clrMapOvr>
    <a:masterClrMapping/>
  </p:clrMapOvr>
  <mc:AlternateContent xmlns:mc="http://schemas.openxmlformats.org/markup-compatibility/2006" xmlns:p159="http://schemas.microsoft.com/office/powerpoint/2015/09/main">
    <mc:Choice Requires="p159">
      <p:transition spd="slow" advClick="0" advTm="16000">
        <p159:morph option="byObject"/>
      </p:transition>
    </mc:Choice>
    <mc:Fallback xmlns="">
      <p:transition spd="slow" advClick="0"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5" fill="hold"/>
                                        <p:tgtEl>
                                          <p:spTgt spid="13"/>
                                        </p:tgtEl>
                                      </p:cBhvr>
                                    </p:cmd>
                                  </p:childTnLst>
                                </p:cTn>
                              </p:par>
                            </p:childTnLst>
                          </p:cTn>
                        </p:par>
                        <p:par>
                          <p:cTn id="7" fill="hold">
                            <p:stCondLst>
                              <p:cond delay="1625"/>
                            </p:stCondLst>
                            <p:childTnLst>
                              <p:par>
                                <p:cTn id="8" presetID="1" presetClass="mediacall" presetSubtype="0" fill="hold" nodeType="afterEffect">
                                  <p:stCondLst>
                                    <p:cond delay="0"/>
                                  </p:stCondLst>
                                  <p:childTnLst>
                                    <p:cmd type="call" cmd="playFrom(0.0)">
                                      <p:cBhvr>
                                        <p:cTn id="9" dur="8080" fill="hold"/>
                                        <p:tgtEl>
                                          <p:spTgt spid="14"/>
                                        </p:tgtEl>
                                      </p:cBhvr>
                                    </p:cmd>
                                  </p:childTnLst>
                                </p:cTn>
                              </p:par>
                            </p:childTnLst>
                          </p:cTn>
                        </p:par>
                        <p:par>
                          <p:cTn id="10" fill="hold">
                            <p:stCondLst>
                              <p:cond delay="9705"/>
                            </p:stCondLst>
                            <p:childTnLst>
                              <p:par>
                                <p:cTn id="11" presetID="1" presetClass="mediacall" presetSubtype="0" fill="hold" nodeType="afterEffect">
                                  <p:stCondLst>
                                    <p:cond delay="0"/>
                                  </p:stCondLst>
                                  <p:childTnLst>
                                    <p:cmd type="call" cmd="playFrom(0.0)">
                                      <p:cBhvr>
                                        <p:cTn id="12" dur="715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13"/>
                </p:tgtEl>
              </p:cMediaNode>
            </p:audio>
            <p:audio>
              <p:cMediaNode vol="80000">
                <p:cTn id="14" fill="hold" display="0">
                  <p:stCondLst>
                    <p:cond delay="indefinite"/>
                  </p:stCondLst>
                  <p:endCondLst>
                    <p:cond evt="onStopAudio" delay="0">
                      <p:tgtEl>
                        <p:sldTgt/>
                      </p:tgtEl>
                    </p:cond>
                  </p:endCondLst>
                </p:cTn>
                <p:tgtEl>
                  <p:spTgt spid="14"/>
                </p:tgtEl>
              </p:cMediaNode>
            </p:audio>
            <p:audio>
              <p:cMediaNode vol="80000">
                <p:cTn id="15" fill="hold" display="0">
                  <p:stCondLst>
                    <p:cond delay="indefinite"/>
                  </p:stCondLst>
                  <p:endCondLst>
                    <p:cond evt="onStopAudio" delay="0">
                      <p:tgtEl>
                        <p:sldTgt/>
                      </p:tgtEl>
                    </p:cond>
                  </p:endCondLst>
                </p:cTn>
                <p:tgtEl>
                  <p:spTgt spid="16"/>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C9119-40CB-14BD-38C3-3DA1D3F849C2}"/>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9253526A-02A5-93EC-B296-3946916D0DF0}"/>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36404CE7-8A1B-A315-33D7-29F841329E29}"/>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49570DF-B9D4-C019-0AFD-7D4D3CDA3F2A}"/>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9C43BCC5-18EF-CF45-C3BE-7E8D06952948}"/>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7F6493EF-BF43-1447-8AFD-92D3D6287005}"/>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607F6867-4766-6E70-43EC-8305A9D2ED5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0309726-8C19-0A05-739A-0D3F858721F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87D59393-3896-D434-4E24-26697B2BEF2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786C8528-EA1E-4B4A-2778-7AE546BC44C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7A7C2E7-28AD-DC30-EED7-40747055E19B}"/>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4DB4C7B-E49B-B219-3DE4-C52450E9BD94}"/>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2C70975-A647-501A-C7B5-F2BA6C02CF4D}"/>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72FD52D-10F4-4B72-0512-09336AFCEFE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9753481-E555-547E-7469-76C0A3EBA85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D0F5988-FD1A-6EDD-FA40-A14558A8C82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250C43A-DC38-B2C4-C35F-4F974AEC4347}"/>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FD5552D9-8EF6-220B-AEA8-7B08181E5721}"/>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E45180B-C944-9CB5-5986-A75B2E0B2D4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FD24EE9-BD2A-DC51-8492-BD1166C3DC8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8ACA6F0-BE5C-378E-C1B4-A129EFA763D4}"/>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269B108-D853-551C-CA66-E6E01327952D}"/>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423EDCC9-A2BA-1FB9-3A1F-205BEDB5913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7406C7C-F5FF-51BC-8FF9-2F57848CC2DF}"/>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3312EF50-4431-999E-4F7B-80ADF7233BA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D279162-6678-3B53-1365-3B437E4B54B1}"/>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92FD0572-4B42-314C-80CE-DFE51919232B}"/>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F617AF26-1BE8-3792-3F80-9564E9BB501B}"/>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DB0DB93-20D2-1B8D-47EF-8369A189EEB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50935" y="329284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AEA9A24C-D0D1-1CDE-249C-8C6573930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78641" y="370800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DF192677-8E60-331C-767C-EB1F50003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682312" y="1695706"/>
            <a:ext cx="2276562" cy="1740064"/>
          </a:xfrm>
          <a:prstGeom prst="rect">
            <a:avLst/>
          </a:prstGeom>
        </p:spPr>
      </p:pic>
      <p:sp>
        <p:nvSpPr>
          <p:cNvPr id="34" name="平行四辺形 33">
            <a:extLst>
              <a:ext uri="{FF2B5EF4-FFF2-40B4-BE49-F238E27FC236}">
                <a16:creationId xmlns:a16="http://schemas.microsoft.com/office/drawing/2014/main" id="{49A2672B-EBE3-7F0C-CFC7-02D0B64C3C72}"/>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AB5D1EA4-11CA-ADE9-CCDF-7BB8826691B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960403A-7AEC-2F21-C4EB-1B983BC2C3C2}"/>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502EF2EE-7393-AD5D-AC25-84D143F62383}"/>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858B696-9CF1-3327-C281-A43C5655A3FA}"/>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08C8EB6-8D1F-BDA3-DDEB-D9ADE19F83B8}"/>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51FE966-5034-3D0B-1D38-185D9E6D6A44}"/>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754A7B0C-EDFB-CC39-960C-FA2AA4A30F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5A926DF8-A76C-00AF-0FB5-396BCF026624}"/>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09B96EC4-B168-6867-1CE9-C93CD5A435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9C29CD69-4F0F-8CEC-09D2-5517E19744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B090B081-6E8D-5C74-67B9-16551DB3484B}"/>
              </a:ext>
            </a:extLst>
          </p:cNvPr>
          <p:cNvSpPr/>
          <p:nvPr/>
        </p:nvSpPr>
        <p:spPr>
          <a:xfrm>
            <a:off x="92497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DBB9F019-ED95-BAD1-81D7-A3187759FCE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42858F28-33A9-45C4-148C-9DFCC0464AEC}"/>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5FD8C4CB-5936-4DA8-9913-36F5D248FCAC}"/>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A50BA133-906F-4A18-C5CC-08D8D75A314B}"/>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4</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2A0A3B8A-7185-233F-4972-541FC3AD38B4}"/>
              </a:ext>
            </a:extLst>
          </p:cNvPr>
          <p:cNvSpPr txBox="1"/>
          <p:nvPr/>
        </p:nvSpPr>
        <p:spPr>
          <a:xfrm>
            <a:off x="10837160" y="1369710"/>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2" name="テキスト ボックス 61">
            <a:extLst>
              <a:ext uri="{FF2B5EF4-FFF2-40B4-BE49-F238E27FC236}">
                <a16:creationId xmlns:a16="http://schemas.microsoft.com/office/drawing/2014/main" id="{4FEC2371-AE1B-5B00-0840-85E458D5F01F}"/>
              </a:ext>
            </a:extLst>
          </p:cNvPr>
          <p:cNvSpPr txBox="1"/>
          <p:nvPr/>
        </p:nvSpPr>
        <p:spPr>
          <a:xfrm>
            <a:off x="10601366" y="1368057"/>
            <a:ext cx="1228725" cy="369332"/>
          </a:xfrm>
          <a:prstGeom prst="rect">
            <a:avLst/>
          </a:prstGeom>
          <a:noFill/>
        </p:spPr>
        <p:txBody>
          <a:bodyPr wrap="square" rtlCol="0">
            <a:spAutoFit/>
          </a:bodyPr>
          <a:lstStyle/>
          <a:p>
            <a:r>
              <a:rPr kumimoji="1" lang="en-US" altLang="ja-JP">
                <a:noFill/>
              </a:rPr>
              <a:t>3</a:t>
            </a:r>
            <a:endParaRPr kumimoji="1" lang="ja-JP" altLang="en-US">
              <a:noFill/>
            </a:endParaRPr>
          </a:p>
        </p:txBody>
      </p:sp>
    </p:spTree>
    <p:extLst>
      <p:ext uri="{BB962C8B-B14F-4D97-AF65-F5344CB8AC3E}">
        <p14:creationId xmlns:p14="http://schemas.microsoft.com/office/powerpoint/2010/main" val="431516096"/>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1B45E-9704-5898-4654-2EFAA8B63C1B}"/>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CA021396-EBC6-5EC2-1227-5E6A880FD08A}"/>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0882E34-D3FD-49A8-94C7-FA5F7EC50EC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65CA92C5-593C-29DD-78EB-8D2BBD6F4FC8}"/>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FBD254F0-48F7-E6FD-7C79-FC23F298CF0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3E6EA909-EAA8-10B8-B8CC-EA5C105CFE15}"/>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46DE3976-7C43-11C5-70B5-EA35C3B9DBB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1F18E78-AE6E-7902-D1C7-5E5E98794578}"/>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3682454C-5E14-320C-B9E7-E0F255F5E10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9D15E34F-8167-632F-6A2C-236D57045E10}"/>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46A3920-8E27-D46F-943D-58111AEFFC2B}"/>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14730F3-CFAF-F692-4B4A-9B7D93AEE9F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14B76FF-BDD6-004E-9CC3-DC85E81BB45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BCF4FBEF-2835-51A3-9C0E-3886EFAB03A9}"/>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419A333-6F39-967A-D030-602AAEA456BF}"/>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24E2884-E1DD-EF08-448D-400C7AC30C40}"/>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D7A20F5-576F-6542-1F16-9322A28A3F97}"/>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AE4BF520-6120-CEA6-73BC-D13D96C19082}"/>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4FAAE2ED-2B51-371D-6C7F-700F199D734B}"/>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F8D244C-02A6-08C1-62DE-E1EA531803B1}"/>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09EC94-B404-914D-0A65-1120ED9FBF98}"/>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723000A-9CD0-568C-CBE4-876C000DC9C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C718305B-6FAA-433C-7FAA-6F894C3A8EE0}"/>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0A06CD9-F756-992B-02E5-3EEA4564350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91CCB6B-3429-06D9-C714-7127A401CE1A}"/>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F24086D-A5A3-4810-8134-E1195A290A0F}"/>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384E7FA-ED8E-DD35-EAAA-C8D1F88C8C8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FC30C61F-2E8E-1DCF-EE53-0C2FA17D3D54}"/>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E4AE0EFB-4739-03A2-977F-692A86D96F5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50935" y="329284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16D5CB9E-18AC-36A1-E83C-737CF66658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1796">
            <a:off x="2378641" y="370800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8A9ACAFA-0C46-679F-0434-1D431BE972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75928">
            <a:off x="6682312" y="1695706"/>
            <a:ext cx="2276562" cy="1740064"/>
          </a:xfrm>
          <a:prstGeom prst="rect">
            <a:avLst/>
          </a:prstGeom>
        </p:spPr>
      </p:pic>
      <p:sp>
        <p:nvSpPr>
          <p:cNvPr id="34" name="平行四辺形 33">
            <a:extLst>
              <a:ext uri="{FF2B5EF4-FFF2-40B4-BE49-F238E27FC236}">
                <a16:creationId xmlns:a16="http://schemas.microsoft.com/office/drawing/2014/main" id="{0E81D259-CADA-96F7-A87D-9CC7B2A41308}"/>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33AF22BD-0FBB-336E-0F29-602EBEAA6471}"/>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83543A5-E166-4AA5-D7D7-223AB7113CB2}"/>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41E48495-8954-392E-5914-BC99781A72D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94F51CA-62A2-F123-F058-8F077418B8E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ABAB127C-0E9B-69A5-1776-580324FDEDA0}"/>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AE499CD-EC19-0C07-612D-4EFF8AF38E97}"/>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3E579244-31BE-66DB-16D2-443223031E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4628EDB8-029F-056D-8D79-F89F7C37A632}"/>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9396EAA2-5F94-EB39-D1A9-F473C1C82C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4EE50470-4D8C-8465-15A3-122B31C266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6CEF31FF-8E1B-101D-52A9-08F8D464B6AA}"/>
              </a:ext>
            </a:extLst>
          </p:cNvPr>
          <p:cNvSpPr/>
          <p:nvPr/>
        </p:nvSpPr>
        <p:spPr>
          <a:xfrm>
            <a:off x="92497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EA37EBB9-37DE-6CE8-9A6D-994984BFF30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3A436039-8781-D188-CBC5-CEF0A86B1924}"/>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07D64573-7A4D-1ADC-7CFA-6BC61FC3B659}"/>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32EE8F72-926A-84FF-4A54-DA4823209A43}"/>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4</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1CC99399-26FF-E837-56DA-DF2A2F865C72}"/>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30</a:t>
            </a:r>
            <a:endParaRPr kumimoji="1" lang="ja-JP" altLang="en-US">
              <a:noFill/>
            </a:endParaRPr>
          </a:p>
        </p:txBody>
      </p:sp>
      <p:pic>
        <p:nvPicPr>
          <p:cNvPr id="2" name="031_ずんだもん（ノーマル）_おまたせしたのだ、…">
            <a:hlinkClick r:id="" action="ppaction://media"/>
            <a:extLst>
              <a:ext uri="{FF2B5EF4-FFF2-40B4-BE49-F238E27FC236}">
                <a16:creationId xmlns:a16="http://schemas.microsoft.com/office/drawing/2014/main" id="{A0A95EE4-12CC-A665-9A19-7B9E1D90026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3635375" y="-2136775"/>
            <a:ext cx="609600" cy="609600"/>
          </a:xfrm>
          <a:prstGeom prst="rect">
            <a:avLst/>
          </a:prstGeom>
        </p:spPr>
      </p:pic>
    </p:spTree>
    <p:extLst>
      <p:ext uri="{BB962C8B-B14F-4D97-AF65-F5344CB8AC3E}">
        <p14:creationId xmlns:p14="http://schemas.microsoft.com/office/powerpoint/2010/main" val="131898719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AEAF9-59C0-8D1C-082C-6F06AB5B481C}"/>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150E2204-E715-0A67-6A9B-AEDBA44995CE}"/>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CAC84577-AEFA-072B-7814-D323ADD8E88C}"/>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34F03551-DFF9-9E90-D78C-A4D2442248DD}"/>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5FFAD6EA-581E-4992-02AE-0415A4F4D147}"/>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2A41F27F-E062-2D2F-F3E2-693781425C40}"/>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6F579878-4614-F420-02B0-F434445191E6}"/>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0DFD6C9A-7EE2-CAAF-2C23-48DA87A08A6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9EADB04C-1C7A-F915-532B-9399A2A75942}"/>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F6AD4FDA-853C-3A13-E17F-70CB7D9FBF38}"/>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4CBE382-732E-5DAF-C0BD-C98913936D99}"/>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63A6648-E4E0-2126-7E0E-32E40E7A0E4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84C383C7-B736-B293-4E3B-C721BBF3015D}"/>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A161F9F2-2DBE-5761-4909-9F0EF707563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9252001-CC2B-548C-5939-9108AE28C6C5}"/>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5113685-AE47-B93A-37F4-8398D14829E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0CE5E1E-9DA0-8E86-2AE7-C1AA053CE684}"/>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704DE8C-33FF-78FA-CC0B-F7F66223F14F}"/>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7E39982D-0FA3-0E53-3C4F-CD27C979035B}"/>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1E2B947-08C4-FA5B-84AA-7B705CC1069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23DB689-1BA7-0B76-8592-7772A569D786}"/>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F8F0FD3-4620-B2B0-1E05-EAF229C7ACC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86740DEB-E36D-5063-2E42-7987D408F82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310DD271-53B0-78C9-079E-32D30CCF005F}"/>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DE38726-3056-6A2A-6098-44A84B20D52B}"/>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4C1F55D0-FBDB-5D5D-8FFF-F1EA2C0456B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957B5804-CE9F-963B-5D9E-90190084474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1CC82EDF-34C7-A19B-6F45-BD5E43CFB0FD}"/>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6A952618-0A07-948F-4E41-931E20BC110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555650" y="315016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ED3B2F1B-688A-F132-EED2-ACCC8F73E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82652" y="369027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3FAD89FC-6015-C55C-CAE5-1D83872695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861598" y="1695706"/>
            <a:ext cx="2276562" cy="1740064"/>
          </a:xfrm>
          <a:prstGeom prst="rect">
            <a:avLst/>
          </a:prstGeom>
        </p:spPr>
      </p:pic>
      <p:sp>
        <p:nvSpPr>
          <p:cNvPr id="34" name="平行四辺形 33">
            <a:extLst>
              <a:ext uri="{FF2B5EF4-FFF2-40B4-BE49-F238E27FC236}">
                <a16:creationId xmlns:a16="http://schemas.microsoft.com/office/drawing/2014/main" id="{DD71AF13-914B-BB5F-36C3-78C483FCAD1A}"/>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20BA98C0-06B4-B39B-C930-27E128AE4C14}"/>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4606122-AFC9-BB04-BD40-DF832BB2B90C}"/>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033E396C-2A0F-917F-D3D6-8C9BEB1AAB50}"/>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2A46043-E05D-4FF0-39C7-DFF6F3F3D7F7}"/>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2923EF5-8012-66C3-6679-FA032BBEB6BA}"/>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34C414B-A790-673D-2C1D-ABE3BD90D44C}"/>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F6ACA3D5-C961-8C9E-F820-89DBCF1950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867B2CF-FE88-3C70-5EEA-745B5F99AEA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2EF7C44B-B712-B3A2-2A4B-6931C46487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6B174C1B-D16C-B68A-D955-31003B3096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A67B11A7-9621-3B89-C228-840A72E82C69}"/>
              </a:ext>
            </a:extLst>
          </p:cNvPr>
          <p:cNvSpPr/>
          <p:nvPr/>
        </p:nvSpPr>
        <p:spPr>
          <a:xfrm>
            <a:off x="94244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ADE383D1-6BF0-F86A-6122-64D402667F5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5E494396-4337-3032-64EF-1BB2157371E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651B46B2-2D7F-4925-6F7E-918375278668}"/>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3</a:t>
            </a:r>
            <a:r>
              <a:rPr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34CCB622-DE0E-A2BF-0285-060C1C781CF5}"/>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4</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7B0E6CBA-2773-39B7-194E-5784334ED447}"/>
              </a:ext>
            </a:extLst>
          </p:cNvPr>
          <p:cNvSpPr txBox="1"/>
          <p:nvPr/>
        </p:nvSpPr>
        <p:spPr>
          <a:xfrm>
            <a:off x="10837160" y="1369710"/>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333677523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E567E-94CE-C730-C87A-6EE9D4E3F4BE}"/>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708EDC67-43B8-1100-7837-83C30153016A}"/>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EB7E525-2E68-E460-E753-3959167B9BE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8F5BCBB8-ED9C-723B-AB1A-0F7518039B62}"/>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4E1088C1-505C-3D00-1443-A089385808D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9CF55B95-D659-FEDB-B4DF-1FB288A84AC3}"/>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FD9BEE40-D2FE-8CEE-A2F2-F1BB28FBF134}"/>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C1FFA81E-172C-6F6E-6B1F-D40920DCF32B}"/>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53047422-1F9C-04F5-1333-C51973F5F44D}"/>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16FAC422-73C0-FA19-20A1-3C9ECB858079}"/>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A8D0780-403E-3E2E-5813-9C1E62A37BEC}"/>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A3680BC7-79BB-60AA-BA7D-CC2D0123CCDD}"/>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F85B296-C0E2-FD20-A6A4-30F4D16E0AB6}"/>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AA1754D3-02B5-0527-F9AE-0FE6D52642A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CF68938-69F9-C004-69FD-EE3969E72FEC}"/>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1A2DC2F-8364-4ECE-CB38-F27F4B8287E6}"/>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D77D79C-E58F-422E-D6A8-CAD7CA84A55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AEB607DC-589F-6FEB-7800-5708154059D8}"/>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92F8304-E55F-DF3E-8246-4B61BFC059C5}"/>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5710C15-190C-E96D-50DD-D74DBC74FC24}"/>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487B4A3-EEAD-D3C1-D4F5-47C44C5389B9}"/>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974AF5E-428D-7D70-DAE5-80BF8AC30F29}"/>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10BC821D-1509-1E4C-B99F-3AEECBD031CC}"/>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5B8F779-A47B-B5FE-37FC-BC8EF90F4F54}"/>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32494DC-BD18-508B-D109-F1CAB3FAECD8}"/>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8868F1C-A81E-2C1D-4496-86C0F1D17B71}"/>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5CA86596-3D36-537C-30C3-464355402C5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C8BC14F0-0F13-95AB-DD98-D24554FC4D6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F977A8B7-BB0A-5794-8492-06B07DA1CC6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555650" y="315016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404AA8ED-7549-F968-A2A9-77EBD27BC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82652" y="369027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8767A84-2945-EBAC-3C0E-230AF9F58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861598" y="1695706"/>
            <a:ext cx="2276562" cy="1740064"/>
          </a:xfrm>
          <a:prstGeom prst="rect">
            <a:avLst/>
          </a:prstGeom>
        </p:spPr>
      </p:pic>
      <p:sp>
        <p:nvSpPr>
          <p:cNvPr id="34" name="平行四辺形 33">
            <a:extLst>
              <a:ext uri="{FF2B5EF4-FFF2-40B4-BE49-F238E27FC236}">
                <a16:creationId xmlns:a16="http://schemas.microsoft.com/office/drawing/2014/main" id="{86C116FB-FF80-49EB-678A-54565D9E9A74}"/>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995E2D01-BE0E-EA99-B260-375933B65AD7}"/>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2E32BD6-DCC1-6A68-AC36-DC177FC06A90}"/>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21C80C05-87CA-A5B3-EB44-42422821DB97}"/>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99022DA-E9B6-AEB2-09FD-A0ACFBF56E7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33AC82A-9064-084B-F251-C7699DE69179}"/>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57B8170-CC23-02ED-898E-6D32F1D2BA18}"/>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8E933981-C03E-44FE-2D16-249149C9CC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7118FC96-03CF-DF77-051E-AB900B41384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E39BEF7E-2803-6990-3F70-7B07959F48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EFA90DEF-77E6-8050-7C93-54A7D5ED96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3012FB2B-D204-555F-36DA-C4DE76BBF9D4}"/>
              </a:ext>
            </a:extLst>
          </p:cNvPr>
          <p:cNvSpPr/>
          <p:nvPr/>
        </p:nvSpPr>
        <p:spPr>
          <a:xfrm>
            <a:off x="94244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91505A08-DF41-24BB-70F0-C3DFFD5693B9}"/>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9964AA4D-A9CE-D353-0F4A-53DA8695E10F}"/>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4526673C-9643-4FF3-B5EC-E589F7DAA182}"/>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3</a:t>
            </a:r>
            <a:r>
              <a:rPr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A7E710FA-6F53-4FCD-5F09-62F1FABEE6CF}"/>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4</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3A89EC78-6322-20A3-E132-251A53AF8802}"/>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51" name="テキスト ボックス 50">
            <a:extLst>
              <a:ext uri="{FF2B5EF4-FFF2-40B4-BE49-F238E27FC236}">
                <a16:creationId xmlns:a16="http://schemas.microsoft.com/office/drawing/2014/main" id="{EFD48708-9D9E-0F1D-B5AF-6F85798FD220}"/>
              </a:ext>
            </a:extLst>
          </p:cNvPr>
          <p:cNvSpPr txBox="1"/>
          <p:nvPr/>
        </p:nvSpPr>
        <p:spPr>
          <a:xfrm>
            <a:off x="10600884" y="1867504"/>
            <a:ext cx="1228725" cy="369332"/>
          </a:xfrm>
          <a:prstGeom prst="rect">
            <a:avLst/>
          </a:prstGeom>
          <a:noFill/>
        </p:spPr>
        <p:txBody>
          <a:bodyPr wrap="square" rtlCol="0">
            <a:spAutoFit/>
          </a:bodyPr>
          <a:lstStyle/>
          <a:p>
            <a:r>
              <a:rPr kumimoji="1" lang="en-US" altLang="ja-JP">
                <a:noFill/>
              </a:rPr>
              <a:t>5</a:t>
            </a:r>
            <a:endParaRPr kumimoji="1" lang="ja-JP" altLang="en-US">
              <a:noFill/>
            </a:endParaRPr>
          </a:p>
        </p:txBody>
      </p:sp>
    </p:spTree>
    <p:extLst>
      <p:ext uri="{BB962C8B-B14F-4D97-AF65-F5344CB8AC3E}">
        <p14:creationId xmlns:p14="http://schemas.microsoft.com/office/powerpoint/2010/main" val="6162025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3F263-4A0E-F803-5E24-A2CCEBA69277}"/>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AC260461-B405-9EB2-8F3F-17B0932C28E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08D7D68C-1AC4-9AF6-C4A9-565C8D8287C1}"/>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4FA75B92-A8D9-7E4B-2116-1C704D111BDC}"/>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6331884-3179-9123-69ED-C4A12E042BE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4152757C-CB17-D25E-0401-D2677F142C2B}"/>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886CFF35-910E-C1A8-36C4-07F0E064F354}"/>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AB444C54-65CE-71D2-4AC6-F18188BDD51F}"/>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5D8481DE-B533-8A99-837B-8863E477301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4379D80B-77DF-A672-BCC8-D1E74CC9037C}"/>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AE4B614-9637-8642-FBF9-4ED5A15C43D2}"/>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E8AEAB0-83AF-FA09-000F-1F26C18F2116}"/>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5DFF8B1-D00D-D433-6458-4BAEE2AD6B73}"/>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358BF248-DF57-FA02-4CDA-7A665DA0C510}"/>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5F2D149-E0AE-9D15-B0CC-C7410F4ACBA7}"/>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449F348D-4B43-7C4E-6999-0FFE4E76F3BD}"/>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6C9198A-4105-BD34-207F-CD37EB0DFB7F}"/>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F1851222-C498-6351-19A4-57187E1819AC}"/>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E58E3B04-810B-B161-F85D-92D944E1E7BE}"/>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DE60659-F9A3-31D2-11B2-DE347867929E}"/>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BA525C8-23AE-A492-C384-FAE70176199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4C0F72D-0922-F8D4-003D-5265531085FB}"/>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6BD14E74-7FBD-4BBA-53D4-02AAA40C0FF6}"/>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A64840D-BA5F-345B-7F1F-8B246D92B05E}"/>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8ED65F4-5225-C994-C2C4-5C9CE52E7F6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BF3EDCF-70D3-DAD1-807A-6C10B307543E}"/>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15071FA0-99CE-C24F-4EAD-0144F7CF9519}"/>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94D5FD6D-6949-9216-7EB7-02C80267F1BB}"/>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C5EE18D0-9DC2-82B9-36F9-B58F88AA3A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279589" y="3202345"/>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ED1E3A0-AEC8-38E6-B50A-236927F61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2398919" y="3708005"/>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3558350-2711-FB05-F58C-C5B233C59E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4422075" y="2716313"/>
            <a:ext cx="2276562" cy="1740064"/>
          </a:xfrm>
          <a:prstGeom prst="rect">
            <a:avLst/>
          </a:prstGeom>
        </p:spPr>
      </p:pic>
      <p:sp>
        <p:nvSpPr>
          <p:cNvPr id="34" name="平行四辺形 33">
            <a:extLst>
              <a:ext uri="{FF2B5EF4-FFF2-40B4-BE49-F238E27FC236}">
                <a16:creationId xmlns:a16="http://schemas.microsoft.com/office/drawing/2014/main" id="{776B2F5A-C68F-B10E-C583-AEA406330B37}"/>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CC2082CC-9A3E-A729-03C8-7F3CF4DFABA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0CD4AB7-D623-313D-3489-EEC6E0D5C5F0}"/>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912D11FC-E139-18E7-F28D-274431456322}"/>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60FECE3-4D21-5858-C92D-37DA4BA87935}"/>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27730EB-9428-B360-4E17-8D6F762F3DD5}"/>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4A7B67A-3B5E-1927-A4F1-EF2B20A5242C}"/>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B92A4916-2DD3-F9C5-3A7D-2CABEA521F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3A41A70-791A-BE71-839C-DECBF3AFA911}"/>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43760D92-67B5-7787-5CB5-F9C8E3BC51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18E58E5C-E573-E038-66CD-0F0B3EDDD9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37981A29-C641-9BF7-B391-2D74BBEED2A7}"/>
              </a:ext>
            </a:extLst>
          </p:cNvPr>
          <p:cNvSpPr/>
          <p:nvPr/>
        </p:nvSpPr>
        <p:spPr>
          <a:xfrm>
            <a:off x="96022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36FA86A4-40E3-6798-918E-C21A680D8F12}"/>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AC9AD8F-5591-216A-8E5B-46FBECA6F626}"/>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705AEFAD-FD6A-D010-7575-0C8CE1D4CA00}"/>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E5590A98-8001-F6A8-DEF8-15D7C7D70D6B}"/>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5</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030790F1-F79B-4D29-760A-1545B262603E}"/>
              </a:ext>
            </a:extLst>
          </p:cNvPr>
          <p:cNvSpPr txBox="1"/>
          <p:nvPr/>
        </p:nvSpPr>
        <p:spPr>
          <a:xfrm>
            <a:off x="10837160" y="1369710"/>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2" name="テキスト ボックス 61">
            <a:extLst>
              <a:ext uri="{FF2B5EF4-FFF2-40B4-BE49-F238E27FC236}">
                <a16:creationId xmlns:a16="http://schemas.microsoft.com/office/drawing/2014/main" id="{CCE0F5DF-6194-4E34-9D23-3705FA6B6B27}"/>
              </a:ext>
            </a:extLst>
          </p:cNvPr>
          <p:cNvSpPr txBox="1"/>
          <p:nvPr/>
        </p:nvSpPr>
        <p:spPr>
          <a:xfrm>
            <a:off x="10601366" y="1368057"/>
            <a:ext cx="1228725" cy="369332"/>
          </a:xfrm>
          <a:prstGeom prst="rect">
            <a:avLst/>
          </a:prstGeom>
          <a:noFill/>
        </p:spPr>
        <p:txBody>
          <a:bodyPr wrap="square" rtlCol="0">
            <a:spAutoFit/>
          </a:bodyPr>
          <a:lstStyle/>
          <a:p>
            <a:r>
              <a:rPr kumimoji="1" lang="en-US" altLang="ja-JP">
                <a:noFill/>
              </a:rPr>
              <a:t>4</a:t>
            </a:r>
            <a:endParaRPr kumimoji="1" lang="ja-JP" altLang="en-US">
              <a:noFill/>
            </a:endParaRPr>
          </a:p>
        </p:txBody>
      </p:sp>
    </p:spTree>
    <p:extLst>
      <p:ext uri="{BB962C8B-B14F-4D97-AF65-F5344CB8AC3E}">
        <p14:creationId xmlns:p14="http://schemas.microsoft.com/office/powerpoint/2010/main" val="2417481491"/>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D6EF2-6AD2-C642-FCD4-0912B63A7DFE}"/>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786720F0-395D-7D48-08B8-6DA91CE5D796}"/>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9A3B102-7B69-4436-C776-F3588B995FD9}"/>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FECC4ACA-32B6-7004-FA7D-F594F4A873A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6203B28F-DAF8-3079-1D18-C36D7A6BC7AC}"/>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AC1AFA64-215A-EF35-75F6-DCE4AB106D7F}"/>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5ABED184-C9EC-16F9-9FD0-9F85D0FF9BEE}"/>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6B266C4A-FC66-6D75-AAC7-361C95E005EA}"/>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F65BEDA2-432A-E58E-AAFE-FA4835086AC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889F0425-7009-66FD-C7BC-A8913C686941}"/>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5352FC1-AEB5-A891-CC9A-56840DF6EC8B}"/>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BB14393-B582-BE53-A270-A4450EA3521D}"/>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ABB9343-99BA-B928-FC3D-CB55755F701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DEF32B3-7917-D9C0-A343-0AFA6C98FDF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F60B150-FB5D-ED91-30C1-C6C6E459AB23}"/>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07FE3FF-C527-9D50-288D-E06054CEDB29}"/>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12B796D-E45F-FC33-3707-EAB62BE97EC3}"/>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9F6240F2-68DA-892D-A0E6-AEAF366D2636}"/>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A507C0E6-8164-FDAC-7582-21D09B856D2A}"/>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B6078B5-75E4-1406-E05A-DF0EC6DF327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F35DDC8-F72D-19F3-9E2A-F9FC0DA6A84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76E6D9A-F17F-06FC-C372-769BFBA5A30B}"/>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9389922B-AD9B-AD1A-7F7F-7D0CA89E5639}"/>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8DAB194-3ACE-D79B-149C-2DB35512786A}"/>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E0455E8-8F07-74E9-B458-C4C3F71C8B1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8AA8B1E6-D261-A174-CCDE-F60CAD495F68}"/>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0BD2B181-9E37-6753-7E86-0758B1255A1B}"/>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182EB9B9-0490-E844-F67F-781DE9F7D097}"/>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87BE1894-8689-23D2-AD63-03A45AFBE21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279589" y="3202345"/>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2D5AF411-6C86-0D9E-DBEF-44057468C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2398919" y="3708005"/>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741CC655-B3B0-AAC2-A848-042DDE58AC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4422075" y="2716313"/>
            <a:ext cx="2276562" cy="1740064"/>
          </a:xfrm>
          <a:prstGeom prst="rect">
            <a:avLst/>
          </a:prstGeom>
        </p:spPr>
      </p:pic>
      <p:sp>
        <p:nvSpPr>
          <p:cNvPr id="34" name="平行四辺形 33">
            <a:extLst>
              <a:ext uri="{FF2B5EF4-FFF2-40B4-BE49-F238E27FC236}">
                <a16:creationId xmlns:a16="http://schemas.microsoft.com/office/drawing/2014/main" id="{D6F59584-1376-8B82-0E01-7776B4B9839A}"/>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5D17E3BA-A6EF-AAA5-4E26-04CF9B487F2B}"/>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4349F48-CA0A-55B0-88EC-3C95C215E2C1}"/>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9BCC4167-0F97-5D74-9C30-806C6C2A2465}"/>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33BDEF4-7433-5E85-4D6E-F5BBB5FAC75C}"/>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B9B9D0D4-1AED-BFC7-7DA8-46C4C1DBDB57}"/>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2AADC4F-779C-8A74-A36D-272B3EEAE777}"/>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73AD8BA7-30EC-367C-2F6A-4D38D6C5C0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798E94CF-9323-6D34-CED6-368AE432C451}"/>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E64E0F07-7C07-2C57-5B0B-92D3B59F98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41A9C485-948E-37B4-EC4F-33A7FA4228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7B6DFD4B-45BA-7673-4837-44F640CF8A00}"/>
              </a:ext>
            </a:extLst>
          </p:cNvPr>
          <p:cNvSpPr/>
          <p:nvPr/>
        </p:nvSpPr>
        <p:spPr>
          <a:xfrm>
            <a:off x="96022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DD82E857-CEDD-2CA3-EC2A-795D196C16A3}"/>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0CCEF45E-BD0C-3DD0-70EC-9A9A959A54B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247A7A9A-3D98-632B-49E1-A3F81EF3570F}"/>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35E53429-8B41-9FB7-0472-B73D882B87C1}"/>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5</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CB8CED45-5663-4DF2-18B3-48578216B2F6}"/>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378763631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EF4C3-E96D-D587-3BA3-E037BF059A33}"/>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28671DA4-5CC5-E721-14D6-D4D123516503}"/>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648C13A-EAC3-9AFD-C344-8AD173446AF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85C1610E-53DF-EE9A-9FE3-4BD6F1D6868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9DDFFDC3-EC07-1289-9067-3BDFF2D3CDAC}"/>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A759F3FF-433F-85B2-EEDB-5027BAC9FB2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DED9C25-1C39-369A-CD7F-8963CAAE4AAA}"/>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FDF89DC1-51DB-7885-60AC-9F51FCD2D85F}"/>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636582C1-A550-0640-541F-4FE0EC5430C4}"/>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C26A04D7-0CA1-5656-3A00-8FD22A50E5B1}"/>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D827BFD-2E48-FFFA-3CA1-62F56EF7DA2B}"/>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39033AD-09E1-0160-D6E7-A467930B3CC3}"/>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39B6E1A-8D95-FFF5-BEC2-A0CBADE7363B}"/>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2D6E6755-CCB0-69BB-A395-1DCF90676C9D}"/>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2EB2E6E-6824-116F-7A4E-2245D040174D}"/>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A202D8B-8DA8-6CB6-11AE-B2D0CAFC25AA}"/>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FCCE649-B2F9-0DAD-0808-212CABFDD57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D17E85E2-A1DC-5523-E086-3E5542429FE6}"/>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E71C9C04-152F-A745-E803-5A997ACE929B}"/>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F66C505-15F1-862E-7420-7F5FCE857CA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A305359-F1EB-86C5-1939-9127A2911F35}"/>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C0FEFE4-4851-E307-32AF-88ECC24FB9AC}"/>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418C7A9E-3019-D5F0-4319-E90ED2D1DDE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F438DF7-C322-DE86-9B23-F9E155BB7B1E}"/>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F412447-19DE-711B-0BC8-AD4E9B470EB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5290F088-B032-229F-04B6-13B66143EE92}"/>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0D3FC587-DF5B-03E8-5303-9DD3092B5B9B}"/>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CC1B51A7-CFFE-E3DF-53DB-ABC5A9EB2967}"/>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E4F04D66-8277-37EA-C316-B28CD75A82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487049" y="361979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2C7DD791-2DC6-27EC-AA1D-D1BF74CE6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4460958" y="2745500"/>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B862F5AA-9EE3-3137-BBCC-D3FAF642A7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6659993" y="1642844"/>
            <a:ext cx="2276562" cy="1740064"/>
          </a:xfrm>
          <a:prstGeom prst="rect">
            <a:avLst/>
          </a:prstGeom>
        </p:spPr>
      </p:pic>
      <p:sp>
        <p:nvSpPr>
          <p:cNvPr id="34" name="平行四辺形 33">
            <a:extLst>
              <a:ext uri="{FF2B5EF4-FFF2-40B4-BE49-F238E27FC236}">
                <a16:creationId xmlns:a16="http://schemas.microsoft.com/office/drawing/2014/main" id="{120D9617-D5B0-40BD-FC30-5A1849C6FEEE}"/>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71760328-1455-604E-F21E-975B7FA8FD77}"/>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26D48082-0293-C998-7562-27EE6AB53591}"/>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FE8E97FA-4EB4-2D74-6E78-619703EDC490}"/>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B499BDA-233E-4308-6430-E42320002B1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6511409-997D-912F-C8A8-FB09D35CF5CA}"/>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21EBDA8-E01A-E2ED-8F91-D8B9D9866083}"/>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CD9D6DF0-2AD6-7C22-0460-98F865E848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7252B34-BED7-E19F-9C85-EC2F1B415CBF}"/>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91B9945D-A202-7188-93C6-A5DC97C376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B70D76B1-8EAE-E11A-8C2B-A93FCD32BC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C56481A5-2D32-97E7-64EB-515A656C3AC3}"/>
              </a:ext>
            </a:extLst>
          </p:cNvPr>
          <p:cNvSpPr/>
          <p:nvPr/>
        </p:nvSpPr>
        <p:spPr>
          <a:xfrm>
            <a:off x="97768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F63D18A4-1F48-F356-F82C-E442F5111DEE}"/>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E02BDF20-4E2F-340D-1D26-660A5755B93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CD484A75-6879-1407-E3EC-22B9BF8C567A}"/>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FB2A541A-9838-BF77-5392-F94DBFC348CB}"/>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5</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AB4B05FB-5C70-F8A2-1DBD-CAAEF5CFD558}"/>
              </a:ext>
            </a:extLst>
          </p:cNvPr>
          <p:cNvSpPr txBox="1"/>
          <p:nvPr/>
        </p:nvSpPr>
        <p:spPr>
          <a:xfrm>
            <a:off x="10837160" y="1369710"/>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110262846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9BAF9-7E12-79C5-1CA0-E9492712FF4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53B3E469-DFA5-3055-A0D5-5F67BC1EF81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AB7BD06-29ED-CAC6-3232-C8534C344C62}"/>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FA510F7A-DB69-20E9-4A83-30167849346B}"/>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F248A93D-C18D-7ADB-9B07-ED396EA822F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4FE5D37E-503C-D34F-C096-E20C8BE433FF}"/>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F0FCDC31-F95D-6769-7139-586D119F0E7E}"/>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B7474342-EBE8-0F8F-542A-E759261E470C}"/>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11A08CDD-4C37-C2AD-D115-234D63F681A2}"/>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53B1D4A4-3707-CA96-4B10-33AE6058B76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EA637DF-1380-BF08-932B-39AE31BAA00D}"/>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E26432-9B6D-4503-F380-8CB75901000A}"/>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1F708B4-5DF2-5BF3-D708-0929DE551C0B}"/>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7A45E021-1358-C964-7E01-7256BE572C4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0BED2B1-0952-B20E-7AD2-77ABABE5990F}"/>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16D9E3-D2E1-D206-2B02-9E9E267036FA}"/>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C23A2CB-D3DC-98DE-40EE-95B14D19ABD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317CB9A-709F-534C-E076-70A18DA5ACE4}"/>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CDE86F5B-BD50-0429-EBC1-3DEF5C54DD1A}"/>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7BD44A8-A98F-312B-83B2-FE9AA9728C44}"/>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9708FBB-8823-D07A-3631-4C422FDB0F28}"/>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EB6131E-6019-3E1F-FA1C-5EC6EE8E0745}"/>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E1519C72-27CA-F268-0A01-95C795A27E52}"/>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EF74CB2-BC16-09E1-546B-2F68AC640CAF}"/>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B0E2302-D2E8-B161-7F29-D1A1F71BF819}"/>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E8DB56C-ACDC-B416-1AA4-7C57FB5E1E5B}"/>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AEBA2188-0400-71D7-B249-CC3A47B942A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6ECDBDCF-C258-98ED-0AE9-D5A898970A53}"/>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A756E48-C36D-2F4B-FAEC-7618B11AF5B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487049" y="361979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C72DA3FA-1E3C-8679-DC26-F52701431A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4460958" y="2745500"/>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EAA349A5-8199-DFD2-3EA5-B62DE1F69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6659993" y="1642844"/>
            <a:ext cx="2276562" cy="1740064"/>
          </a:xfrm>
          <a:prstGeom prst="rect">
            <a:avLst/>
          </a:prstGeom>
        </p:spPr>
      </p:pic>
      <p:sp>
        <p:nvSpPr>
          <p:cNvPr id="34" name="平行四辺形 33">
            <a:extLst>
              <a:ext uri="{FF2B5EF4-FFF2-40B4-BE49-F238E27FC236}">
                <a16:creationId xmlns:a16="http://schemas.microsoft.com/office/drawing/2014/main" id="{351817DE-B4FD-3346-8E69-EC756B47CFDA}"/>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9EC68577-311A-DE53-2609-9F58A972A516}"/>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2CE8E6B6-F080-E53D-22A4-5EB1B1DDFA86}"/>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0164748B-54D3-9134-0288-53D2570D6E2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FAAC7FE-6F3D-7D73-4CB2-4F8C2210EA94}"/>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0716603-AC59-51E9-77FD-B9D9E066E569}"/>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CF82C71-F321-1E74-4EF0-BF9248FC96B4}"/>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EED217D3-DC3A-586F-B4BB-A628920B16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6DE370E9-3CDB-75D7-95D3-5D622B22C00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AFB5E3E0-7FAD-0EB9-A03C-DF0BDB9730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834D6E86-1351-61FF-ECFB-83B5B43554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9507FF0D-409E-CB95-3FF8-7776FB575640}"/>
              </a:ext>
            </a:extLst>
          </p:cNvPr>
          <p:cNvSpPr/>
          <p:nvPr/>
        </p:nvSpPr>
        <p:spPr>
          <a:xfrm>
            <a:off x="97768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278463AD-1C09-4C91-A120-1E57051EFE6A}"/>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66AE270E-DB9B-03BF-1541-F36BB2D3BD0E}"/>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DD47EDC3-1B69-B104-618B-8CEC350616C3}"/>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B111FB87-4F74-F460-A53F-881A480095D3}"/>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5</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03F01237-1A43-43B7-C434-C8584A4CFA0F}"/>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51" name="テキスト ボックス 50">
            <a:extLst>
              <a:ext uri="{FF2B5EF4-FFF2-40B4-BE49-F238E27FC236}">
                <a16:creationId xmlns:a16="http://schemas.microsoft.com/office/drawing/2014/main" id="{0BE183FC-0AC3-B5B6-F39B-39EAC169A884}"/>
              </a:ext>
            </a:extLst>
          </p:cNvPr>
          <p:cNvSpPr txBox="1"/>
          <p:nvPr/>
        </p:nvSpPr>
        <p:spPr>
          <a:xfrm>
            <a:off x="10600884" y="1867504"/>
            <a:ext cx="1228725" cy="369332"/>
          </a:xfrm>
          <a:prstGeom prst="rect">
            <a:avLst/>
          </a:prstGeom>
          <a:noFill/>
        </p:spPr>
        <p:txBody>
          <a:bodyPr wrap="square" rtlCol="0">
            <a:spAutoFit/>
          </a:bodyPr>
          <a:lstStyle/>
          <a:p>
            <a:r>
              <a:rPr kumimoji="1" lang="en-US" altLang="ja-JP">
                <a:noFill/>
              </a:rPr>
              <a:t>6</a:t>
            </a:r>
            <a:endParaRPr kumimoji="1" lang="ja-JP" altLang="en-US">
              <a:noFill/>
            </a:endParaRPr>
          </a:p>
        </p:txBody>
      </p:sp>
    </p:spTree>
    <p:extLst>
      <p:ext uri="{BB962C8B-B14F-4D97-AF65-F5344CB8AC3E}">
        <p14:creationId xmlns:p14="http://schemas.microsoft.com/office/powerpoint/2010/main" val="34617491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A3522-4707-F14F-8F69-E362D64C9E86}"/>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2678E8D3-091D-5E70-5126-0464D93F1B9F}"/>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B6E6748-F45A-3C67-F439-1FAE40A72659}"/>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20649522-D26D-9B5B-EAAC-5700E8018B4F}"/>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C44EDD38-5140-21C8-B9AE-88463E38AB0F}"/>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95D63B88-BD17-429B-1F65-C9096E418861}"/>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57D362ED-024F-4ED1-90AD-409A1FDE742F}"/>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FA5433A8-2FB1-BA58-982E-C05AD8215AD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02390A06-6CBE-D7AB-0CAF-461678AC237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15AA65BE-9150-77F9-1C0F-4C747F612448}"/>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54B82CC-3051-7D36-18F3-E2E8EC42F38F}"/>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648806F-B535-64C2-389A-D9A278476C86}"/>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F8819B4-5A63-991A-D44D-492DC991CD6C}"/>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E8AAFF2B-5452-6460-3F69-3223D1323EDE}"/>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F316D50-EAB0-9699-A925-80886399CB84}"/>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CF33FE7-2428-0EB4-6D9E-E1C2D304BD2C}"/>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4C1872-C770-9E9C-4C5C-D60B854EFB26}"/>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84D6A701-53C3-D699-7A8E-B4798BDEC468}"/>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15ABB465-D995-67A8-738A-F78CC0D3DF72}"/>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544D70D-0E14-CDFE-F0B5-D4CEBCD22E6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6C0D5DC-7D05-5714-51A0-7ADFF8B4A570}"/>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012FD08-E73C-E231-A129-B89AE1EBA329}"/>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B6E9AD6B-A45A-4021-D31F-40298824ECF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74223FF-F356-042B-209E-CF151A9F423E}"/>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3D9331-872E-91D6-46F9-538681DBB36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F927E728-05D7-0914-0B25-6BAAFD187695}"/>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39CA4E54-53B0-7393-9C20-2C53A5ABEEEE}"/>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92417D52-371D-8698-8000-55A43B16419E}"/>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C5E977C5-5A7B-20E0-9C4F-97F99E24850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100319" y="1637880"/>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0CF06DA8-2236-9C11-53CE-73D285B68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304299" y="272934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8E29211F-6CE1-7F16-A70E-0B699ECFD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242288" y="1612169"/>
            <a:ext cx="2276562" cy="1740064"/>
          </a:xfrm>
          <a:prstGeom prst="rect">
            <a:avLst/>
          </a:prstGeom>
        </p:spPr>
      </p:pic>
      <p:sp>
        <p:nvSpPr>
          <p:cNvPr id="34" name="平行四辺形 33">
            <a:extLst>
              <a:ext uri="{FF2B5EF4-FFF2-40B4-BE49-F238E27FC236}">
                <a16:creationId xmlns:a16="http://schemas.microsoft.com/office/drawing/2014/main" id="{4ECAD172-2F5D-A31F-CC1D-2C9C453DC39A}"/>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B7DBAAF-AAC5-1B4B-5C12-0F8C635E9AAE}"/>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54EE10C-F50D-F1E9-6B24-222A327F1911}"/>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6CAA334A-DCE4-4A69-5A4C-1D58EC71FC15}"/>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53572DD-949E-DC1C-23B7-ED088713B88A}"/>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D4C64F1E-D5D7-67A5-BC41-30AB24F57291}"/>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CEB4B0E-3CB3-0850-3478-77E1E1F86BA2}"/>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985E46F-1BCA-04AE-7BF1-DA00888C71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FD2578E1-1A1F-755B-2BF8-C99E428010B9}"/>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F46E4A27-B980-1456-C7CE-8EEE8D3CD8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7E584E5C-A1AF-5A37-7715-F5A81FCF4E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C17B23BE-9571-8994-2999-624DA5CC144F}"/>
              </a:ext>
            </a:extLst>
          </p:cNvPr>
          <p:cNvSpPr/>
          <p:nvPr/>
        </p:nvSpPr>
        <p:spPr>
          <a:xfrm>
            <a:off x="99641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7519330E-D99B-7DA0-A251-EDD16946C18F}"/>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7AF26D7A-983A-B78B-0E54-9926C49E30B5}"/>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5FA84E7D-DE2F-21D6-4206-F19D11C3EBE1}"/>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09890675-6B39-33A6-4F50-AD785A6B46E3}"/>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6</a:t>
            </a:r>
            <a:endParaRPr kumimoji="1" lang="ja-JP" altLang="en-US">
              <a:solidFill>
                <a:schemeClr val="bg1"/>
              </a:solidFill>
            </a:endParaRPr>
          </a:p>
        </p:txBody>
      </p:sp>
      <p:sp>
        <p:nvSpPr>
          <p:cNvPr id="75" name="テキスト ボックス 74">
            <a:extLst>
              <a:ext uri="{FF2B5EF4-FFF2-40B4-BE49-F238E27FC236}">
                <a16:creationId xmlns:a16="http://schemas.microsoft.com/office/drawing/2014/main" id="{36F7553A-CEB2-5010-9E6F-9A8EB1EC2108}"/>
              </a:ext>
            </a:extLst>
          </p:cNvPr>
          <p:cNvSpPr txBox="1"/>
          <p:nvPr/>
        </p:nvSpPr>
        <p:spPr>
          <a:xfrm>
            <a:off x="10837160" y="1369710"/>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76" name="テキスト ボックス 75">
            <a:extLst>
              <a:ext uri="{FF2B5EF4-FFF2-40B4-BE49-F238E27FC236}">
                <a16:creationId xmlns:a16="http://schemas.microsoft.com/office/drawing/2014/main" id="{480C8214-0E09-F006-52F7-3BFE7F435E73}"/>
              </a:ext>
            </a:extLst>
          </p:cNvPr>
          <p:cNvSpPr txBox="1"/>
          <p:nvPr/>
        </p:nvSpPr>
        <p:spPr>
          <a:xfrm>
            <a:off x="10601366" y="1368057"/>
            <a:ext cx="1228725" cy="369332"/>
          </a:xfrm>
          <a:prstGeom prst="rect">
            <a:avLst/>
          </a:prstGeom>
          <a:noFill/>
        </p:spPr>
        <p:txBody>
          <a:bodyPr wrap="square" rtlCol="0">
            <a:spAutoFit/>
          </a:bodyPr>
          <a:lstStyle/>
          <a:p>
            <a:r>
              <a:rPr kumimoji="1" lang="en-US" altLang="ja-JP">
                <a:noFill/>
              </a:rPr>
              <a:t>5</a:t>
            </a:r>
            <a:endParaRPr kumimoji="1" lang="ja-JP" altLang="en-US">
              <a:noFill/>
            </a:endParaRPr>
          </a:p>
        </p:txBody>
      </p:sp>
    </p:spTree>
    <p:extLst>
      <p:ext uri="{BB962C8B-B14F-4D97-AF65-F5344CB8AC3E}">
        <p14:creationId xmlns:p14="http://schemas.microsoft.com/office/powerpoint/2010/main" val="307158552"/>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0A17F-968D-2802-CED7-DB0DA1E9056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65BC374-925E-9DE6-0982-37B60A209182}"/>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27CFDE7-2792-82FE-3B38-12944A95C0CA}"/>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CCB887A7-7A83-5D98-C11C-45D0E474A5B0}"/>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1D83B7E9-E794-DB4A-365C-F8AE825A1803}"/>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DC4B7E3B-A754-4FC4-32B5-D01F9A0459E4}"/>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19317BAA-1A16-8F23-1B0B-5C92EE280C5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CD6555B9-C655-2868-00BF-4582AE6E70CB}"/>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07275F8D-6772-25BE-D99B-6444A63B6DCA}"/>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7C3D1DED-823C-DEDD-2E16-C43A25D4F4C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F057724-10C4-AD16-C2DF-1DEE6DD09FEC}"/>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51F7A7F-5849-7DED-CD50-72473BAAD22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D074CFB-B4B4-24D3-11D3-9D04F9F4CA07}"/>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D55CA7F-2EA1-A42B-249B-58FF810BA3E4}"/>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2E52018-9476-621F-233C-2D5DA5629800}"/>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E5E89C2-4391-911D-81A7-CF918DF170E2}"/>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2EDB355-8A07-84DE-65F3-BCF313D90392}"/>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79227D92-06A1-631F-03F1-933940005467}"/>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C7DF64B3-F205-A0B7-DC10-F5452FEC6420}"/>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EDB0A22-849C-E42E-D235-C67C80F2079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2C6CE36-5A08-F37B-A05B-14A840016218}"/>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7690439-B84C-35C0-C5D0-7C8A510C4A1C}"/>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4CE9B7D8-3557-9BFC-B980-E3D76E6F5EB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A788348-7EBF-4734-A6EC-7970CA558494}"/>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76D1887-D6BA-9BD0-FC49-C78E6E2BF10B}"/>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6B59FD8-E3F2-EC3F-4EDC-4D2B5E3D40F5}"/>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734F5F0C-D60A-417F-E5EE-D951C64E285E}"/>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88884F03-E74F-69E5-7BD3-478580F7277D}"/>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DF7CE04F-2F85-0FB5-6E93-9F4A10CAF1E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100319" y="1637880"/>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DA7B30E-D082-6F5C-5C2D-469B7D17C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4304299" y="272934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622FFCFD-38B0-611D-41DA-A66377D457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7242288" y="1612169"/>
            <a:ext cx="2276562" cy="1740064"/>
          </a:xfrm>
          <a:prstGeom prst="rect">
            <a:avLst/>
          </a:prstGeom>
        </p:spPr>
      </p:pic>
      <p:sp>
        <p:nvSpPr>
          <p:cNvPr id="34" name="平行四辺形 33">
            <a:extLst>
              <a:ext uri="{FF2B5EF4-FFF2-40B4-BE49-F238E27FC236}">
                <a16:creationId xmlns:a16="http://schemas.microsoft.com/office/drawing/2014/main" id="{201008D3-6102-DA3B-A999-DB8F23CFA6A0}"/>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254CDDA2-65B6-32FF-0370-2D63C44223C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23016563-635A-DAAB-CDCB-934989C431AB}"/>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6641501B-1C7D-187C-A494-20DF827E98AA}"/>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B9AFD1F-C62E-1D09-1966-E84199702A32}"/>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D2E4DB5-7709-61C2-667C-7EA3368C4448}"/>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D79F2FD-260C-7C5C-A8F0-C1845C4739BE}"/>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A5E312D1-19F3-4274-2C46-A8FDC2A747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1CCC066D-A2A4-0CB2-98DA-6EDE4DAA7DB5}"/>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6197F6F6-3285-EE0E-F8E0-5C90F04AF2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7B3C2EF0-1ACF-8432-9F9A-A4DC001E3C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16D7E433-1F2E-6858-E1F7-66D76FF01591}"/>
              </a:ext>
            </a:extLst>
          </p:cNvPr>
          <p:cNvSpPr/>
          <p:nvPr/>
        </p:nvSpPr>
        <p:spPr>
          <a:xfrm>
            <a:off x="99641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92A4D57F-DE9B-7DB7-9E74-7FAB7B7B4114}"/>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CFC2E801-DDD0-E0FC-9BD9-CF704F8A56F7}"/>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803733D9-994C-5060-D1A8-33C02C4BF931}"/>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D3F2EC70-E249-AB38-F683-37BF0C6A166A}"/>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6</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563D6482-A12C-1A36-64DE-566ED04B6DBF}"/>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30</a:t>
            </a:r>
            <a:endParaRPr kumimoji="1" lang="ja-JP" altLang="en-US">
              <a:noFill/>
            </a:endParaRPr>
          </a:p>
        </p:txBody>
      </p:sp>
    </p:spTree>
    <p:extLst>
      <p:ext uri="{BB962C8B-B14F-4D97-AF65-F5344CB8AC3E}">
        <p14:creationId xmlns:p14="http://schemas.microsoft.com/office/powerpoint/2010/main" val="14237343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595DC-958D-EAA1-EF7F-E82B54BBF916}"/>
            </a:ext>
          </a:extLst>
        </p:cNvPr>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066C648A-49F3-CB2B-4FCD-D239B78D99DD}"/>
              </a:ext>
            </a:extLst>
          </p:cNvPr>
          <p:cNvSpPr/>
          <p:nvPr/>
        </p:nvSpPr>
        <p:spPr>
          <a:xfrm>
            <a:off x="0" y="7010400"/>
            <a:ext cx="12192000" cy="2566468"/>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4A2F2131-AF03-ED41-275A-D78B097E993E}"/>
              </a:ext>
            </a:extLst>
          </p:cNvPr>
          <p:cNvCxnSpPr>
            <a:cxnSpLocks/>
          </p:cNvCxnSpPr>
          <p:nvPr/>
        </p:nvCxnSpPr>
        <p:spPr>
          <a:xfrm>
            <a:off x="6858000" y="7010400"/>
            <a:ext cx="0" cy="2566468"/>
          </a:xfrm>
          <a:prstGeom prst="line">
            <a:avLst/>
          </a:prstGeom>
          <a:ln w="50800">
            <a:solidFill>
              <a:schemeClr val="tx1">
                <a:lumMod val="95000"/>
                <a:lumOff val="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B7879EEE-6569-0FB3-31F5-55769B0AC248}"/>
              </a:ext>
            </a:extLst>
          </p:cNvPr>
          <p:cNvSpPr txBox="1"/>
          <p:nvPr/>
        </p:nvSpPr>
        <p:spPr>
          <a:xfrm>
            <a:off x="6586369" y="7756219"/>
            <a:ext cx="573741" cy="1077218"/>
          </a:xfrm>
          <a:prstGeom prst="rect">
            <a:avLst/>
          </a:prstGeom>
          <a:noFill/>
        </p:spPr>
        <p:txBody>
          <a:bodyPr wrap="square" rtlCol="0">
            <a:spAutoFit/>
          </a:bodyPr>
          <a:lstStyle/>
          <a:p>
            <a:r>
              <a:rPr kumimoji="1" lang="ja-JP" altLang="en-US" sz="3200" b="1">
                <a:solidFill>
                  <a:schemeClr val="bg1"/>
                </a:solidFill>
              </a:rPr>
              <a:t>段差</a:t>
            </a:r>
          </a:p>
        </p:txBody>
      </p:sp>
      <p:sp>
        <p:nvSpPr>
          <p:cNvPr id="59" name="矢印: 右 58">
            <a:extLst>
              <a:ext uri="{FF2B5EF4-FFF2-40B4-BE49-F238E27FC236}">
                <a16:creationId xmlns:a16="http://schemas.microsoft.com/office/drawing/2014/main" id="{2B689D83-7F9D-2E71-5D80-6F0B5188FB52}"/>
              </a:ext>
            </a:extLst>
          </p:cNvPr>
          <p:cNvSpPr/>
          <p:nvPr/>
        </p:nvSpPr>
        <p:spPr>
          <a:xfrm>
            <a:off x="4151428" y="7104530"/>
            <a:ext cx="2133600" cy="1429230"/>
          </a:xfrm>
          <a:prstGeom prst="rightArrow">
            <a:avLst/>
          </a:prstGeom>
          <a:noFill/>
          <a:ln w="76200" cap="rnd" cmpd="sng">
            <a:solidFill>
              <a:schemeClr val="bg1"/>
            </a:solidFill>
            <a:round/>
            <a:extLst>
              <a:ext uri="{C807C97D-BFC1-408E-A445-0C87EB9F89A2}">
                <ask:lineSketchStyleProps xmlns:ask="http://schemas.microsoft.com/office/drawing/2018/sketchyshapes" sd="1219033472">
                  <a:custGeom>
                    <a:avLst/>
                    <a:gdLst>
                      <a:gd name="connsiteX0" fmla="*/ 0 w 2133600"/>
                      <a:gd name="connsiteY0" fmla="*/ 357308 h 1429230"/>
                      <a:gd name="connsiteX1" fmla="*/ 458805 w 2133600"/>
                      <a:gd name="connsiteY1" fmla="*/ 357308 h 1429230"/>
                      <a:gd name="connsiteX2" fmla="*/ 889231 w 2133600"/>
                      <a:gd name="connsiteY2" fmla="*/ 357308 h 1429230"/>
                      <a:gd name="connsiteX3" fmla="*/ 1418985 w 2133600"/>
                      <a:gd name="connsiteY3" fmla="*/ 357308 h 1429230"/>
                      <a:gd name="connsiteX4" fmla="*/ 1418985 w 2133600"/>
                      <a:gd name="connsiteY4" fmla="*/ 0 h 1429230"/>
                      <a:gd name="connsiteX5" fmla="*/ 1762000 w 2133600"/>
                      <a:gd name="connsiteY5" fmla="*/ 343015 h 1429230"/>
                      <a:gd name="connsiteX6" fmla="*/ 2133600 w 2133600"/>
                      <a:gd name="connsiteY6" fmla="*/ 714615 h 1429230"/>
                      <a:gd name="connsiteX7" fmla="*/ 1790585 w 2133600"/>
                      <a:gd name="connsiteY7" fmla="*/ 1057630 h 1429230"/>
                      <a:gd name="connsiteX8" fmla="*/ 1418985 w 2133600"/>
                      <a:gd name="connsiteY8" fmla="*/ 1429230 h 1429230"/>
                      <a:gd name="connsiteX9" fmla="*/ 1418985 w 2133600"/>
                      <a:gd name="connsiteY9" fmla="*/ 1071923 h 1429230"/>
                      <a:gd name="connsiteX10" fmla="*/ 931800 w 2133600"/>
                      <a:gd name="connsiteY10" fmla="*/ 1071923 h 1429230"/>
                      <a:gd name="connsiteX11" fmla="*/ 430425 w 2133600"/>
                      <a:gd name="connsiteY11" fmla="*/ 1071923 h 1429230"/>
                      <a:gd name="connsiteX12" fmla="*/ 0 w 2133600"/>
                      <a:gd name="connsiteY12" fmla="*/ 1071923 h 1429230"/>
                      <a:gd name="connsiteX13" fmla="*/ 0 w 2133600"/>
                      <a:gd name="connsiteY13" fmla="*/ 728908 h 1429230"/>
                      <a:gd name="connsiteX14" fmla="*/ 0 w 2133600"/>
                      <a:gd name="connsiteY14" fmla="*/ 357308 h 14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3600" h="1429230" extrusionOk="0">
                        <a:moveTo>
                          <a:pt x="0" y="357308"/>
                        </a:moveTo>
                        <a:cubicBezTo>
                          <a:pt x="111144" y="337398"/>
                          <a:pt x="312542" y="357932"/>
                          <a:pt x="458805" y="357308"/>
                        </a:cubicBezTo>
                        <a:cubicBezTo>
                          <a:pt x="605068" y="356684"/>
                          <a:pt x="692867" y="336654"/>
                          <a:pt x="889231" y="357308"/>
                        </a:cubicBezTo>
                        <a:cubicBezTo>
                          <a:pt x="1085595" y="377962"/>
                          <a:pt x="1241645" y="362732"/>
                          <a:pt x="1418985" y="357308"/>
                        </a:cubicBezTo>
                        <a:cubicBezTo>
                          <a:pt x="1407423" y="244052"/>
                          <a:pt x="1413722" y="116774"/>
                          <a:pt x="1418985" y="0"/>
                        </a:cubicBezTo>
                        <a:cubicBezTo>
                          <a:pt x="1535971" y="94286"/>
                          <a:pt x="1655437" y="212526"/>
                          <a:pt x="1762000" y="343015"/>
                        </a:cubicBezTo>
                        <a:cubicBezTo>
                          <a:pt x="1868563" y="473504"/>
                          <a:pt x="2059656" y="635365"/>
                          <a:pt x="2133600" y="714615"/>
                        </a:cubicBezTo>
                        <a:cubicBezTo>
                          <a:pt x="2062397" y="812532"/>
                          <a:pt x="1899401" y="965449"/>
                          <a:pt x="1790585" y="1057630"/>
                        </a:cubicBezTo>
                        <a:cubicBezTo>
                          <a:pt x="1681769" y="1149811"/>
                          <a:pt x="1538053" y="1277480"/>
                          <a:pt x="1418985" y="1429230"/>
                        </a:cubicBezTo>
                        <a:cubicBezTo>
                          <a:pt x="1402699" y="1336642"/>
                          <a:pt x="1422442" y="1198264"/>
                          <a:pt x="1418985" y="1071923"/>
                        </a:cubicBezTo>
                        <a:cubicBezTo>
                          <a:pt x="1189743" y="1066775"/>
                          <a:pt x="1049337" y="1080176"/>
                          <a:pt x="931800" y="1071923"/>
                        </a:cubicBezTo>
                        <a:cubicBezTo>
                          <a:pt x="814264" y="1063670"/>
                          <a:pt x="559329" y="1090753"/>
                          <a:pt x="430425" y="1071923"/>
                        </a:cubicBezTo>
                        <a:cubicBezTo>
                          <a:pt x="301522" y="1053093"/>
                          <a:pt x="96117" y="1091798"/>
                          <a:pt x="0" y="1071923"/>
                        </a:cubicBezTo>
                        <a:cubicBezTo>
                          <a:pt x="-11864" y="906554"/>
                          <a:pt x="9391" y="897279"/>
                          <a:pt x="0" y="728908"/>
                        </a:cubicBezTo>
                        <a:cubicBezTo>
                          <a:pt x="-9391" y="560537"/>
                          <a:pt x="-640" y="534082"/>
                          <a:pt x="0" y="35730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水流</a:t>
            </a:r>
          </a:p>
        </p:txBody>
      </p:sp>
      <p:grpSp>
        <p:nvGrpSpPr>
          <p:cNvPr id="60" name="グループ化 59">
            <a:extLst>
              <a:ext uri="{FF2B5EF4-FFF2-40B4-BE49-F238E27FC236}">
                <a16:creationId xmlns:a16="http://schemas.microsoft.com/office/drawing/2014/main" id="{7D8B81B7-4EEE-0666-4172-2DD8BED8A290}"/>
              </a:ext>
            </a:extLst>
          </p:cNvPr>
          <p:cNvGrpSpPr/>
          <p:nvPr/>
        </p:nvGrpSpPr>
        <p:grpSpPr>
          <a:xfrm>
            <a:off x="602456" y="7756219"/>
            <a:ext cx="2547938" cy="718648"/>
            <a:chOff x="583747" y="4174819"/>
            <a:chExt cx="2583316" cy="718648"/>
          </a:xfrm>
        </p:grpSpPr>
        <p:sp>
          <p:nvSpPr>
            <p:cNvPr id="61" name="円弧 60">
              <a:extLst>
                <a:ext uri="{FF2B5EF4-FFF2-40B4-BE49-F238E27FC236}">
                  <a16:creationId xmlns:a16="http://schemas.microsoft.com/office/drawing/2014/main" id="{BA4795E4-C536-C20C-BA12-1B287A1981C8}"/>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2" name="円弧 61">
              <a:extLst>
                <a:ext uri="{FF2B5EF4-FFF2-40B4-BE49-F238E27FC236}">
                  <a16:creationId xmlns:a16="http://schemas.microsoft.com/office/drawing/2014/main" id="{9CC46951-18E1-8747-3D42-AB9516F88293}"/>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D8E7B2EB-DB63-07A9-200C-929420F73DE4}"/>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64" name="グループ化 63">
            <a:extLst>
              <a:ext uri="{FF2B5EF4-FFF2-40B4-BE49-F238E27FC236}">
                <a16:creationId xmlns:a16="http://schemas.microsoft.com/office/drawing/2014/main" id="{B2FE51DF-5C3A-3EEB-886D-30522F5C4272}"/>
              </a:ext>
            </a:extLst>
          </p:cNvPr>
          <p:cNvGrpSpPr/>
          <p:nvPr/>
        </p:nvGrpSpPr>
        <p:grpSpPr>
          <a:xfrm rot="5400000">
            <a:off x="2647040" y="8322036"/>
            <a:ext cx="1405234" cy="1018233"/>
            <a:chOff x="583747" y="3875234"/>
            <a:chExt cx="2583316" cy="1018233"/>
          </a:xfrm>
        </p:grpSpPr>
        <p:sp>
          <p:nvSpPr>
            <p:cNvPr id="65" name="円弧 64">
              <a:extLst>
                <a:ext uri="{FF2B5EF4-FFF2-40B4-BE49-F238E27FC236}">
                  <a16:creationId xmlns:a16="http://schemas.microsoft.com/office/drawing/2014/main" id="{18DAE830-EA5B-8E7C-ED60-97369D102ED1}"/>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a:extLst>
                <a:ext uri="{FF2B5EF4-FFF2-40B4-BE49-F238E27FC236}">
                  <a16:creationId xmlns:a16="http://schemas.microsoft.com/office/drawing/2014/main" id="{77F8E0BC-7675-59EA-2D16-E5B8BC5F88D2}"/>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97151B0F-3550-D381-4286-D67A928DEC68}"/>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68" name="四角形: 角を丸くする 67">
            <a:extLst>
              <a:ext uri="{FF2B5EF4-FFF2-40B4-BE49-F238E27FC236}">
                <a16:creationId xmlns:a16="http://schemas.microsoft.com/office/drawing/2014/main" id="{C1329339-31D4-8011-1F7F-76E39808ACD3}"/>
              </a:ext>
            </a:extLst>
          </p:cNvPr>
          <p:cNvSpPr/>
          <p:nvPr/>
        </p:nvSpPr>
        <p:spPr>
          <a:xfrm>
            <a:off x="583747" y="81188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α</a:t>
            </a:r>
            <a:r>
              <a:rPr kumimoji="1" lang="ja-JP" altLang="en-US"/>
              <a:t>地点</a:t>
            </a:r>
          </a:p>
        </p:txBody>
      </p:sp>
      <p:grpSp>
        <p:nvGrpSpPr>
          <p:cNvPr id="69" name="グループ化 68">
            <a:extLst>
              <a:ext uri="{FF2B5EF4-FFF2-40B4-BE49-F238E27FC236}">
                <a16:creationId xmlns:a16="http://schemas.microsoft.com/office/drawing/2014/main" id="{8EEAF34A-D009-3A07-C46F-C1B13205E1C5}"/>
              </a:ext>
            </a:extLst>
          </p:cNvPr>
          <p:cNvGrpSpPr/>
          <p:nvPr/>
        </p:nvGrpSpPr>
        <p:grpSpPr>
          <a:xfrm>
            <a:off x="8192423" y="7730682"/>
            <a:ext cx="2547938" cy="718648"/>
            <a:chOff x="583747" y="4174819"/>
            <a:chExt cx="2583316" cy="718648"/>
          </a:xfrm>
        </p:grpSpPr>
        <p:sp>
          <p:nvSpPr>
            <p:cNvPr id="70" name="円弧 69">
              <a:extLst>
                <a:ext uri="{FF2B5EF4-FFF2-40B4-BE49-F238E27FC236}">
                  <a16:creationId xmlns:a16="http://schemas.microsoft.com/office/drawing/2014/main" id="{9FD9074F-1074-BEEF-45AD-9CE0E229F6B2}"/>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5974DA42-9F2C-8769-60DF-92C9B9960FBA}"/>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AAD53C26-104C-43DA-8C53-63DA68161FB1}"/>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73" name="グループ化 72">
            <a:extLst>
              <a:ext uri="{FF2B5EF4-FFF2-40B4-BE49-F238E27FC236}">
                <a16:creationId xmlns:a16="http://schemas.microsoft.com/office/drawing/2014/main" id="{EE11DCCB-DA35-C5F9-BD13-F7EFF2F47563}"/>
              </a:ext>
            </a:extLst>
          </p:cNvPr>
          <p:cNvGrpSpPr/>
          <p:nvPr/>
        </p:nvGrpSpPr>
        <p:grpSpPr>
          <a:xfrm rot="5400000">
            <a:off x="10195605" y="8324321"/>
            <a:ext cx="1405234" cy="1018233"/>
            <a:chOff x="583747" y="3875234"/>
            <a:chExt cx="2583316" cy="1018233"/>
          </a:xfrm>
        </p:grpSpPr>
        <p:sp>
          <p:nvSpPr>
            <p:cNvPr id="74" name="円弧 73">
              <a:extLst>
                <a:ext uri="{FF2B5EF4-FFF2-40B4-BE49-F238E27FC236}">
                  <a16:creationId xmlns:a16="http://schemas.microsoft.com/office/drawing/2014/main" id="{51686DD1-073B-35C6-0BE1-722DB430766B}"/>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円弧 74">
              <a:extLst>
                <a:ext uri="{FF2B5EF4-FFF2-40B4-BE49-F238E27FC236}">
                  <a16:creationId xmlns:a16="http://schemas.microsoft.com/office/drawing/2014/main" id="{CC201719-8D1B-4E3A-7285-53AB077ABAE8}"/>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B2545EF3-B65D-2A7E-62ED-B2ADB4827B4D}"/>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77" name="四角形: 角を丸くする 76">
            <a:extLst>
              <a:ext uri="{FF2B5EF4-FFF2-40B4-BE49-F238E27FC236}">
                <a16:creationId xmlns:a16="http://schemas.microsoft.com/office/drawing/2014/main" id="{898121F9-E88A-7AB7-E536-3273E6EE77A4}"/>
              </a:ext>
            </a:extLst>
          </p:cNvPr>
          <p:cNvSpPr/>
          <p:nvPr/>
        </p:nvSpPr>
        <p:spPr>
          <a:xfrm>
            <a:off x="8178134" y="81188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β</a:t>
            </a:r>
            <a:r>
              <a:rPr kumimoji="1" lang="ja-JP" altLang="en-US"/>
              <a:t>地点</a:t>
            </a:r>
          </a:p>
        </p:txBody>
      </p:sp>
      <p:sp>
        <p:nvSpPr>
          <p:cNvPr id="11" name="テキスト ボックス 10">
            <a:extLst>
              <a:ext uri="{FF2B5EF4-FFF2-40B4-BE49-F238E27FC236}">
                <a16:creationId xmlns:a16="http://schemas.microsoft.com/office/drawing/2014/main" id="{5BE4DE82-73E4-1993-3224-E978A314B944}"/>
              </a:ext>
            </a:extLst>
          </p:cNvPr>
          <p:cNvSpPr txBox="1"/>
          <p:nvPr/>
        </p:nvSpPr>
        <p:spPr>
          <a:xfrm>
            <a:off x="2714896" y="2751172"/>
            <a:ext cx="6801346" cy="1323439"/>
          </a:xfrm>
          <a:prstGeom prst="rect">
            <a:avLst/>
          </a:prstGeom>
          <a:noFill/>
        </p:spPr>
        <p:txBody>
          <a:bodyPr wrap="square" rtlCol="0">
            <a:spAutoFit/>
          </a:bodyPr>
          <a:lstStyle/>
          <a:p>
            <a:pPr algn="ctr"/>
            <a:r>
              <a:rPr kumimoji="1" lang="ja-JP" altLang="en-US" sz="8000" b="1">
                <a:solidFill>
                  <a:schemeClr val="bg1"/>
                </a:solidFill>
              </a:rPr>
              <a:t>野外調査</a:t>
            </a:r>
          </a:p>
        </p:txBody>
      </p:sp>
      <p:sp>
        <p:nvSpPr>
          <p:cNvPr id="12" name="四角形: 角を丸くする 11">
            <a:extLst>
              <a:ext uri="{FF2B5EF4-FFF2-40B4-BE49-F238E27FC236}">
                <a16:creationId xmlns:a16="http://schemas.microsoft.com/office/drawing/2014/main" id="{605EC5C3-45FC-91B1-BC29-F0FCCC4D8B62}"/>
              </a:ext>
            </a:extLst>
          </p:cNvPr>
          <p:cNvSpPr/>
          <p:nvPr/>
        </p:nvSpPr>
        <p:spPr>
          <a:xfrm>
            <a:off x="4017816" y="2714650"/>
            <a:ext cx="4160318" cy="1249160"/>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13" name="四角形: 角を丸くする 12">
            <a:extLst>
              <a:ext uri="{FF2B5EF4-FFF2-40B4-BE49-F238E27FC236}">
                <a16:creationId xmlns:a16="http://schemas.microsoft.com/office/drawing/2014/main" id="{F27FEF28-8A6D-5B73-5FDB-113BCB567AB3}"/>
              </a:ext>
            </a:extLst>
          </p:cNvPr>
          <p:cNvSpPr/>
          <p:nvPr/>
        </p:nvSpPr>
        <p:spPr>
          <a:xfrm>
            <a:off x="5207318" y="435151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5" name="テキスト ボックス 14">
            <a:extLst>
              <a:ext uri="{FF2B5EF4-FFF2-40B4-BE49-F238E27FC236}">
                <a16:creationId xmlns:a16="http://schemas.microsoft.com/office/drawing/2014/main" id="{79A98A2D-5273-D5C5-53E1-4261C7C7A3D5}"/>
              </a:ext>
            </a:extLst>
          </p:cNvPr>
          <p:cNvSpPr txBox="1"/>
          <p:nvPr/>
        </p:nvSpPr>
        <p:spPr>
          <a:xfrm>
            <a:off x="2714896" y="43733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16" name="四角形: 角を丸くする 15">
            <a:extLst>
              <a:ext uri="{FF2B5EF4-FFF2-40B4-BE49-F238E27FC236}">
                <a16:creationId xmlns:a16="http://schemas.microsoft.com/office/drawing/2014/main" id="{71418874-A7D2-7A9A-1BBD-D70BBE0E9F53}"/>
              </a:ext>
            </a:extLst>
          </p:cNvPr>
          <p:cNvSpPr/>
          <p:nvPr/>
        </p:nvSpPr>
        <p:spPr>
          <a:xfrm>
            <a:off x="5207318" y="5174952"/>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7" name="テキスト ボックス 16">
            <a:extLst>
              <a:ext uri="{FF2B5EF4-FFF2-40B4-BE49-F238E27FC236}">
                <a16:creationId xmlns:a16="http://schemas.microsoft.com/office/drawing/2014/main" id="{D2C700DC-0B61-2B9E-7178-82B23CA80144}"/>
              </a:ext>
            </a:extLst>
          </p:cNvPr>
          <p:cNvSpPr txBox="1"/>
          <p:nvPr/>
        </p:nvSpPr>
        <p:spPr>
          <a:xfrm>
            <a:off x="2714896" y="5196737"/>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18" name="四角形: 角を丸くする 17">
            <a:extLst>
              <a:ext uri="{FF2B5EF4-FFF2-40B4-BE49-F238E27FC236}">
                <a16:creationId xmlns:a16="http://schemas.microsoft.com/office/drawing/2014/main" id="{47214D7D-378E-EABA-BDFB-5DDEC8DA4BE7}"/>
              </a:ext>
            </a:extLst>
          </p:cNvPr>
          <p:cNvSpPr/>
          <p:nvPr/>
        </p:nvSpPr>
        <p:spPr>
          <a:xfrm>
            <a:off x="5207318" y="603351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9" name="テキスト ボックス 18">
            <a:extLst>
              <a:ext uri="{FF2B5EF4-FFF2-40B4-BE49-F238E27FC236}">
                <a16:creationId xmlns:a16="http://schemas.microsoft.com/office/drawing/2014/main" id="{B4B86321-0190-8661-F278-BF5F24B44B0B}"/>
              </a:ext>
            </a:extLst>
          </p:cNvPr>
          <p:cNvSpPr txBox="1"/>
          <p:nvPr/>
        </p:nvSpPr>
        <p:spPr>
          <a:xfrm>
            <a:off x="2714896" y="605530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2" name="015_四国めたん（ノーマル）_次に、実験１につい…">
            <a:hlinkClick r:id="" action="ppaction://media"/>
            <a:extLst>
              <a:ext uri="{FF2B5EF4-FFF2-40B4-BE49-F238E27FC236}">
                <a16:creationId xmlns:a16="http://schemas.microsoft.com/office/drawing/2014/main" id="{6F6E6D98-13CE-67C6-6291-0910DEE590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59175" y="-2155825"/>
            <a:ext cx="609600" cy="609600"/>
          </a:xfrm>
          <a:prstGeom prst="rect">
            <a:avLst/>
          </a:prstGeom>
        </p:spPr>
      </p:pic>
    </p:spTree>
    <p:extLst>
      <p:ext uri="{BB962C8B-B14F-4D97-AF65-F5344CB8AC3E}">
        <p14:creationId xmlns:p14="http://schemas.microsoft.com/office/powerpoint/2010/main" val="299838346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2E10-5931-35F9-B413-9ACFE4770DBC}"/>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D166BED0-B808-1B7C-A601-57E53FF89A11}"/>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11C2B3C4-93CC-FF85-409E-1F95FE79C02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12D4BF3B-D26E-E3B8-6F74-EEAEEF4A0F1B}"/>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7FB1CF18-53D8-A13E-B1D1-62782D406202}"/>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76A68DB-16CB-B5A3-D720-32E8CDD1A82B}"/>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6DEBD629-524E-3582-9AEA-3E63ECE3F815}"/>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7E25F9A5-9200-4CB0-3BA1-3F4BC73B3804}"/>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EC230ECC-3578-CBF4-DFBC-9A08024B48E2}"/>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EEEF10CA-7CEC-6DA6-2801-18EC067F82A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0855552-379B-EE49-5CE9-484E9DBE66E6}"/>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D58F68-5F18-2EE0-CD7D-E3C8E0134C48}"/>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7575381-E3E1-4406-4A14-94A939408088}"/>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5670E8EC-2A21-45FC-13E9-DB911A389127}"/>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9E304D0-0AAE-7329-4A55-8ACC128F4DDB}"/>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5945CAD-0195-74B3-5E8F-D6CE99149210}"/>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46722EA-B147-12DB-F1ED-77DF2B0E286D}"/>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A352B96D-3A6D-C124-5030-8154F053060C}"/>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86F5C7F-8B5A-BD24-220B-E93E437596B0}"/>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F5FE67C-4D69-D497-9A35-96BDEC544FFD}"/>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E4138B4-199A-B5E1-14EF-E09BA2E30EA8}"/>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12A153B-B1D3-996F-EF6A-C61BC4E4C74D}"/>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377F04F-AAF7-3432-875F-4092CAF4B19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4C88952-E38F-2D25-0D15-064AE5F91BD8}"/>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C48148E-CD48-0449-1E2A-6D16C3B046AB}"/>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12A7206B-FC2A-E9ED-9692-3501EF166AFC}"/>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1032B3F-3B00-C6B5-B440-F7365285BD9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2A2AB3D3-BBFB-29D1-6C97-D46DED794EA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651EF360-787F-562F-B434-991ACEC3610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054894" y="2496054"/>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E095CED1-452B-7282-65A7-D7AA7AB4D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2445638" y="3662822"/>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1069E4FF-8190-7032-E666-5EF99F90AF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4754603" y="2754621"/>
            <a:ext cx="2276562" cy="1740064"/>
          </a:xfrm>
          <a:prstGeom prst="rect">
            <a:avLst/>
          </a:prstGeom>
        </p:spPr>
      </p:pic>
      <p:sp>
        <p:nvSpPr>
          <p:cNvPr id="34" name="平行四辺形 33">
            <a:extLst>
              <a:ext uri="{FF2B5EF4-FFF2-40B4-BE49-F238E27FC236}">
                <a16:creationId xmlns:a16="http://schemas.microsoft.com/office/drawing/2014/main" id="{EF06552B-C872-5EBE-2DF8-37FC464BC453}"/>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A54A6756-8F46-F1C0-A627-A3A8BA1BC39E}"/>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04DF143-ED4E-B6E8-D128-313A6F1AD472}"/>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F7600958-ADEF-E409-2980-D9DF3DBA7842}"/>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16F5F67-42F3-C4F4-EABD-F4491FEA1A9E}"/>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DE688E4-F375-C40C-AACC-371CE6DA6F9D}"/>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55FCFB-6BFC-E7B9-0524-6EE25C6B6A26}"/>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857E0AD-D7EB-0C0B-E8D4-F0D787B895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A6B26274-33C3-88B3-3F99-1EAA4A5C0BB7}"/>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1F604AD3-A627-E383-C323-AEA8088D1D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0C14176E-5F29-3C76-6A79-C16BB49F73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45E821F7-F71E-77CF-1F80-0A62CFB271A9}"/>
              </a:ext>
            </a:extLst>
          </p:cNvPr>
          <p:cNvSpPr/>
          <p:nvPr/>
        </p:nvSpPr>
        <p:spPr>
          <a:xfrm>
            <a:off x="101197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BAFF2172-B596-6BBC-1745-CDD3793E719D}"/>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76465D67-C8F8-DD6E-6D2F-63E1DDB3BB9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FC8B7AAE-2769-EC96-A0E8-5D91C127014D}"/>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75E8B600-9E36-3E01-5582-E296B7236E53}"/>
              </a:ext>
            </a:extLst>
          </p:cNvPr>
          <p:cNvSpPr txBox="1"/>
          <p:nvPr/>
        </p:nvSpPr>
        <p:spPr>
          <a:xfrm>
            <a:off x="10599829" y="1617363"/>
            <a:ext cx="1228725" cy="369332"/>
          </a:xfrm>
          <a:prstGeom prst="rect">
            <a:avLst/>
          </a:prstGeom>
          <a:noFill/>
        </p:spPr>
        <p:txBody>
          <a:bodyPr wrap="square" rtlCol="0">
            <a:spAutoFit/>
          </a:bodyPr>
          <a:lstStyle/>
          <a:p>
            <a:r>
              <a:rPr kumimoji="1" lang="en-US" altLang="ja-JP">
                <a:solidFill>
                  <a:schemeClr val="bg1"/>
                </a:solidFill>
              </a:rPr>
              <a:t>6</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31BEFAA4-E3A7-84D1-3EEF-CC90698B20F8}"/>
              </a:ext>
            </a:extLst>
          </p:cNvPr>
          <p:cNvSpPr txBox="1"/>
          <p:nvPr/>
        </p:nvSpPr>
        <p:spPr>
          <a:xfrm>
            <a:off x="10837160" y="1369710"/>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336504905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896FD-CE63-AE81-33FA-FDFF85E0A143}"/>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BB71A48E-74D3-C3B6-4B1E-F1B92CC8B26D}"/>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C20BBA1E-9DC5-31E5-0A80-55CC935DB0A9}"/>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2" name="テキスト ボックス 31">
            <a:extLst>
              <a:ext uri="{FF2B5EF4-FFF2-40B4-BE49-F238E27FC236}">
                <a16:creationId xmlns:a16="http://schemas.microsoft.com/office/drawing/2014/main" id="{414C97A4-0178-AD7C-3290-44B8FDC61979}"/>
              </a:ext>
            </a:extLst>
          </p:cNvPr>
          <p:cNvSpPr txBox="1"/>
          <p:nvPr/>
        </p:nvSpPr>
        <p:spPr>
          <a:xfrm>
            <a:off x="1814267" y="-738061"/>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50" name="図 49">
            <a:extLst>
              <a:ext uri="{FF2B5EF4-FFF2-40B4-BE49-F238E27FC236}">
                <a16:creationId xmlns:a16="http://schemas.microsoft.com/office/drawing/2014/main" id="{4EB79711-287E-AD0C-7053-2D871E43FF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098067"/>
            <a:ext cx="6096000" cy="523798"/>
          </a:xfrm>
          <a:prstGeom prst="rect">
            <a:avLst/>
          </a:prstGeom>
        </p:spPr>
      </p:pic>
      <p:pic>
        <p:nvPicPr>
          <p:cNvPr id="109" name="グラフィックス 108" descr="カメラ 単色塗りつぶし">
            <a:extLst>
              <a:ext uri="{FF2B5EF4-FFF2-40B4-BE49-F238E27FC236}">
                <a16:creationId xmlns:a16="http://schemas.microsoft.com/office/drawing/2014/main" id="{6308550C-29F8-70B6-0FF7-62FB60664F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93185" y="86925"/>
            <a:ext cx="626396" cy="626396"/>
          </a:xfrm>
          <a:prstGeom prst="rect">
            <a:avLst/>
          </a:prstGeom>
        </p:spPr>
      </p:pic>
      <p:sp>
        <p:nvSpPr>
          <p:cNvPr id="110" name="平行四辺形 109">
            <a:extLst>
              <a:ext uri="{FF2B5EF4-FFF2-40B4-BE49-F238E27FC236}">
                <a16:creationId xmlns:a16="http://schemas.microsoft.com/office/drawing/2014/main" id="{4E8AD68C-5211-20E5-8672-6E476F3C6973}"/>
              </a:ext>
            </a:extLst>
          </p:cNvPr>
          <p:cNvSpPr/>
          <p:nvPr/>
        </p:nvSpPr>
        <p:spPr>
          <a:xfrm>
            <a:off x="6695498" y="3098361"/>
            <a:ext cx="4851393" cy="74221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フローチャート: 書類 110">
            <a:extLst>
              <a:ext uri="{FF2B5EF4-FFF2-40B4-BE49-F238E27FC236}">
                <a16:creationId xmlns:a16="http://schemas.microsoft.com/office/drawing/2014/main" id="{55E2C4B6-337D-BB80-EB18-AB52F0333504}"/>
              </a:ext>
            </a:extLst>
          </p:cNvPr>
          <p:cNvSpPr/>
          <p:nvPr/>
        </p:nvSpPr>
        <p:spPr>
          <a:xfrm rot="10800000">
            <a:off x="7467235" y="1119881"/>
            <a:ext cx="4108057" cy="1978480"/>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直方体 111">
            <a:extLst>
              <a:ext uri="{FF2B5EF4-FFF2-40B4-BE49-F238E27FC236}">
                <a16:creationId xmlns:a16="http://schemas.microsoft.com/office/drawing/2014/main" id="{EE7E0352-366E-D4F7-247B-848E76EE9A4E}"/>
              </a:ext>
            </a:extLst>
          </p:cNvPr>
          <p:cNvSpPr/>
          <p:nvPr/>
        </p:nvSpPr>
        <p:spPr>
          <a:xfrm rot="10800000">
            <a:off x="6717723" y="863262"/>
            <a:ext cx="4862811" cy="2980876"/>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直方体 112">
            <a:extLst>
              <a:ext uri="{FF2B5EF4-FFF2-40B4-BE49-F238E27FC236}">
                <a16:creationId xmlns:a16="http://schemas.microsoft.com/office/drawing/2014/main" id="{53758F89-E881-F7FD-39CC-06CC3F062BBA}"/>
              </a:ext>
            </a:extLst>
          </p:cNvPr>
          <p:cNvSpPr/>
          <p:nvPr/>
        </p:nvSpPr>
        <p:spPr>
          <a:xfrm>
            <a:off x="8015899" y="2589081"/>
            <a:ext cx="1876513" cy="1241090"/>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直方体 113">
            <a:extLst>
              <a:ext uri="{FF2B5EF4-FFF2-40B4-BE49-F238E27FC236}">
                <a16:creationId xmlns:a16="http://schemas.microsoft.com/office/drawing/2014/main" id="{E32117A2-06ED-E9F8-5A80-8326B07D186F}"/>
              </a:ext>
            </a:extLst>
          </p:cNvPr>
          <p:cNvSpPr/>
          <p:nvPr/>
        </p:nvSpPr>
        <p:spPr>
          <a:xfrm>
            <a:off x="9310295" y="1720149"/>
            <a:ext cx="2258751" cy="2108242"/>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AutoShape 2" descr="ドンコ イラスト に対する画像結果">
            <a:extLst>
              <a:ext uri="{FF2B5EF4-FFF2-40B4-BE49-F238E27FC236}">
                <a16:creationId xmlns:a16="http://schemas.microsoft.com/office/drawing/2014/main" id="{E48D297F-5AA4-5195-D401-78B8CE4D75A4}"/>
              </a:ext>
            </a:extLst>
          </p:cNvPr>
          <p:cNvSpPr>
            <a:spLocks noChangeAspect="1" noChangeArrowheads="1"/>
          </p:cNvSpPr>
          <p:nvPr/>
        </p:nvSpPr>
        <p:spPr bwMode="auto">
          <a:xfrm>
            <a:off x="9307735" y="1238904"/>
            <a:ext cx="518832" cy="3962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116" name="直線コネクタ 115">
            <a:extLst>
              <a:ext uri="{FF2B5EF4-FFF2-40B4-BE49-F238E27FC236}">
                <a16:creationId xmlns:a16="http://schemas.microsoft.com/office/drawing/2014/main" id="{092112CE-06D8-CA1B-5635-4FCD95833489}"/>
              </a:ext>
            </a:extLst>
          </p:cNvPr>
          <p:cNvCxnSpPr/>
          <p:nvPr/>
        </p:nvCxnSpPr>
        <p:spPr>
          <a:xfrm flipH="1">
            <a:off x="6219336" y="3844139"/>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22EA157A-1A26-80E6-8F57-54B0697C1EEE}"/>
              </a:ext>
            </a:extLst>
          </p:cNvPr>
          <p:cNvCxnSpPr/>
          <p:nvPr/>
        </p:nvCxnSpPr>
        <p:spPr>
          <a:xfrm flipH="1">
            <a:off x="6219336" y="1612602"/>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線矢印コネクタ 117">
            <a:extLst>
              <a:ext uri="{FF2B5EF4-FFF2-40B4-BE49-F238E27FC236}">
                <a16:creationId xmlns:a16="http://schemas.microsoft.com/office/drawing/2014/main" id="{942BD3C5-5C74-46DC-E602-379A3DAE2782}"/>
              </a:ext>
            </a:extLst>
          </p:cNvPr>
          <p:cNvCxnSpPr/>
          <p:nvPr/>
        </p:nvCxnSpPr>
        <p:spPr>
          <a:xfrm flipH="1">
            <a:off x="6446814" y="1612602"/>
            <a:ext cx="11419" cy="223153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テキスト ボックス 118">
            <a:extLst>
              <a:ext uri="{FF2B5EF4-FFF2-40B4-BE49-F238E27FC236}">
                <a16:creationId xmlns:a16="http://schemas.microsoft.com/office/drawing/2014/main" id="{D39D050B-5332-5362-E41B-95F256CB713F}"/>
              </a:ext>
            </a:extLst>
          </p:cNvPr>
          <p:cNvSpPr txBox="1"/>
          <p:nvPr/>
        </p:nvSpPr>
        <p:spPr>
          <a:xfrm rot="5400000">
            <a:off x="5445029" y="2676794"/>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35cm</a:t>
            </a:r>
            <a:endParaRPr kumimoji="1" lang="ja-JP" altLang="en-US" sz="1200">
              <a:solidFill>
                <a:schemeClr val="bg1"/>
              </a:solidFill>
            </a:endParaRPr>
          </a:p>
        </p:txBody>
      </p:sp>
      <p:cxnSp>
        <p:nvCxnSpPr>
          <p:cNvPr id="120" name="直線コネクタ 119">
            <a:extLst>
              <a:ext uri="{FF2B5EF4-FFF2-40B4-BE49-F238E27FC236}">
                <a16:creationId xmlns:a16="http://schemas.microsoft.com/office/drawing/2014/main" id="{7ACAF8A0-2BBC-3468-15C3-ED973497CDAD}"/>
              </a:ext>
            </a:extLst>
          </p:cNvPr>
          <p:cNvCxnSpPr>
            <a:cxnSpLocks/>
          </p:cNvCxnSpPr>
          <p:nvPr/>
        </p:nvCxnSpPr>
        <p:spPr>
          <a:xfrm flipH="1" flipV="1">
            <a:off x="10813482" y="3844139"/>
            <a:ext cx="428442" cy="2397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D71ABC66-DBC5-4DA9-15AC-FD5690A0357B}"/>
              </a:ext>
            </a:extLst>
          </p:cNvPr>
          <p:cNvCxnSpPr>
            <a:cxnSpLocks/>
          </p:cNvCxnSpPr>
          <p:nvPr/>
        </p:nvCxnSpPr>
        <p:spPr>
          <a:xfrm flipH="1" flipV="1">
            <a:off x="11575293" y="3098364"/>
            <a:ext cx="464307" cy="20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ADE56D91-C505-EB36-D927-44AFD3F50600}"/>
              </a:ext>
            </a:extLst>
          </p:cNvPr>
          <p:cNvCxnSpPr>
            <a:cxnSpLocks/>
          </p:cNvCxnSpPr>
          <p:nvPr/>
        </p:nvCxnSpPr>
        <p:spPr>
          <a:xfrm flipH="1">
            <a:off x="11086956" y="3202054"/>
            <a:ext cx="732433" cy="78554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122">
            <a:extLst>
              <a:ext uri="{FF2B5EF4-FFF2-40B4-BE49-F238E27FC236}">
                <a16:creationId xmlns:a16="http://schemas.microsoft.com/office/drawing/2014/main" id="{58158471-B22E-7113-3120-F2301E0C54E3}"/>
              </a:ext>
            </a:extLst>
          </p:cNvPr>
          <p:cNvSpPr txBox="1"/>
          <p:nvPr/>
        </p:nvSpPr>
        <p:spPr>
          <a:xfrm rot="18587430">
            <a:off x="10793965" y="3552797"/>
            <a:ext cx="1665703" cy="189754"/>
          </a:xfrm>
          <a:prstGeom prst="rect">
            <a:avLst/>
          </a:prstGeom>
          <a:noFill/>
          <a:ln>
            <a:noFill/>
          </a:ln>
        </p:spPr>
        <p:txBody>
          <a:bodyPr wrap="square" rtlCol="0" anchor="ctr">
            <a:spAutoFit/>
          </a:bodyPr>
          <a:lstStyle/>
          <a:p>
            <a:pPr algn="ctr"/>
            <a:r>
              <a:rPr lang="en-US" altLang="ja-JP" sz="1200">
                <a:solidFill>
                  <a:schemeClr val="bg1"/>
                </a:solidFill>
              </a:rPr>
              <a:t>30</a:t>
            </a:r>
            <a:r>
              <a:rPr kumimoji="1" lang="en-US" altLang="ja-JP" sz="1200">
                <a:solidFill>
                  <a:schemeClr val="bg1"/>
                </a:solidFill>
              </a:rPr>
              <a:t>cm</a:t>
            </a:r>
            <a:endParaRPr kumimoji="1" lang="ja-JP" altLang="en-US" sz="1200">
              <a:solidFill>
                <a:schemeClr val="bg1"/>
              </a:solidFill>
            </a:endParaRPr>
          </a:p>
        </p:txBody>
      </p:sp>
      <p:sp>
        <p:nvSpPr>
          <p:cNvPr id="124" name="平行四辺形 123">
            <a:extLst>
              <a:ext uri="{FF2B5EF4-FFF2-40B4-BE49-F238E27FC236}">
                <a16:creationId xmlns:a16="http://schemas.microsoft.com/office/drawing/2014/main" id="{2CC08132-6CAB-2D02-8006-BFFA3B18DE14}"/>
              </a:ext>
            </a:extLst>
          </p:cNvPr>
          <p:cNvSpPr/>
          <p:nvPr/>
        </p:nvSpPr>
        <p:spPr>
          <a:xfrm rot="18860962">
            <a:off x="5987250" y="2135776"/>
            <a:ext cx="2204470" cy="109802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7467124E-D059-4AFA-56DA-4CB54E9221F1}"/>
              </a:ext>
            </a:extLst>
          </p:cNvPr>
          <p:cNvCxnSpPr>
            <a:cxnSpLocks/>
          </p:cNvCxnSpPr>
          <p:nvPr/>
        </p:nvCxnSpPr>
        <p:spPr>
          <a:xfrm>
            <a:off x="9309192" y="3161189"/>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7A9FF777-EE0E-B52D-7D1B-6F38FDB76BF6}"/>
              </a:ext>
            </a:extLst>
          </p:cNvPr>
          <p:cNvCxnSpPr>
            <a:cxnSpLocks/>
          </p:cNvCxnSpPr>
          <p:nvPr/>
        </p:nvCxnSpPr>
        <p:spPr>
          <a:xfrm>
            <a:off x="9318682" y="2452013"/>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FB48DE2D-89FC-0509-35CC-2236C2F93542}"/>
              </a:ext>
            </a:extLst>
          </p:cNvPr>
          <p:cNvCxnSpPr>
            <a:cxnSpLocks/>
          </p:cNvCxnSpPr>
          <p:nvPr/>
        </p:nvCxnSpPr>
        <p:spPr>
          <a:xfrm>
            <a:off x="9439425" y="2448362"/>
            <a:ext cx="0" cy="711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テキスト ボックス 127">
            <a:extLst>
              <a:ext uri="{FF2B5EF4-FFF2-40B4-BE49-F238E27FC236}">
                <a16:creationId xmlns:a16="http://schemas.microsoft.com/office/drawing/2014/main" id="{FB24CAC3-4190-DAD7-C92A-E6D9DB2CA112}"/>
              </a:ext>
            </a:extLst>
          </p:cNvPr>
          <p:cNvSpPr txBox="1"/>
          <p:nvPr/>
        </p:nvSpPr>
        <p:spPr>
          <a:xfrm>
            <a:off x="9355011" y="270755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cxnSp>
        <p:nvCxnSpPr>
          <p:cNvPr id="129" name="直線コネクタ 128">
            <a:extLst>
              <a:ext uri="{FF2B5EF4-FFF2-40B4-BE49-F238E27FC236}">
                <a16:creationId xmlns:a16="http://schemas.microsoft.com/office/drawing/2014/main" id="{DD36A0E6-89B9-2970-03A3-56B1FFE1EDAF}"/>
              </a:ext>
            </a:extLst>
          </p:cNvPr>
          <p:cNvCxnSpPr>
            <a:cxnSpLocks/>
          </p:cNvCxnSpPr>
          <p:nvPr/>
        </p:nvCxnSpPr>
        <p:spPr>
          <a:xfrm>
            <a:off x="8018287" y="3164841"/>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AF2C23A2-5474-46A2-932B-2D72081E745D}"/>
              </a:ext>
            </a:extLst>
          </p:cNvPr>
          <p:cNvCxnSpPr>
            <a:cxnSpLocks/>
          </p:cNvCxnSpPr>
          <p:nvPr/>
        </p:nvCxnSpPr>
        <p:spPr>
          <a:xfrm>
            <a:off x="8139030" y="3161189"/>
            <a:ext cx="1374" cy="67609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4A6CC2E5-E4B3-94F7-4C8C-67D58D1BE4F0}"/>
              </a:ext>
            </a:extLst>
          </p:cNvPr>
          <p:cNvSpPr txBox="1"/>
          <p:nvPr/>
        </p:nvSpPr>
        <p:spPr>
          <a:xfrm>
            <a:off x="8073756" y="353272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sp>
        <p:nvSpPr>
          <p:cNvPr id="132" name="テキスト ボックス 131">
            <a:extLst>
              <a:ext uri="{FF2B5EF4-FFF2-40B4-BE49-F238E27FC236}">
                <a16:creationId xmlns:a16="http://schemas.microsoft.com/office/drawing/2014/main" id="{EB2BA9B1-B268-53C4-82A0-F2295F7C541E}"/>
              </a:ext>
            </a:extLst>
          </p:cNvPr>
          <p:cNvSpPr txBox="1"/>
          <p:nvPr/>
        </p:nvSpPr>
        <p:spPr>
          <a:xfrm>
            <a:off x="10025724" y="2452013"/>
            <a:ext cx="237567" cy="158128"/>
          </a:xfrm>
          <a:prstGeom prst="rect">
            <a:avLst/>
          </a:prstGeom>
          <a:noFill/>
        </p:spPr>
        <p:txBody>
          <a:bodyPr wrap="square" rtlCol="0">
            <a:spAutoFit/>
          </a:bodyPr>
          <a:lstStyle/>
          <a:p>
            <a:r>
              <a:rPr kumimoji="1" lang="en-US" altLang="ja-JP" sz="900">
                <a:solidFill>
                  <a:schemeClr val="bg1"/>
                </a:solidFill>
              </a:rPr>
              <a:t>A</a:t>
            </a:r>
            <a:endParaRPr kumimoji="1" lang="ja-JP" altLang="en-US" sz="900">
              <a:solidFill>
                <a:schemeClr val="bg1"/>
              </a:solidFill>
            </a:endParaRPr>
          </a:p>
        </p:txBody>
      </p:sp>
      <p:sp>
        <p:nvSpPr>
          <p:cNvPr id="133" name="テキスト ボックス 132">
            <a:extLst>
              <a:ext uri="{FF2B5EF4-FFF2-40B4-BE49-F238E27FC236}">
                <a16:creationId xmlns:a16="http://schemas.microsoft.com/office/drawing/2014/main" id="{268539A5-026F-51A0-22C8-1F3D0B0109E0}"/>
              </a:ext>
            </a:extLst>
          </p:cNvPr>
          <p:cNvSpPr txBox="1"/>
          <p:nvPr/>
        </p:nvSpPr>
        <p:spPr>
          <a:xfrm>
            <a:off x="8599791" y="3179241"/>
            <a:ext cx="237567" cy="158128"/>
          </a:xfrm>
          <a:prstGeom prst="rect">
            <a:avLst/>
          </a:prstGeom>
          <a:noFill/>
        </p:spPr>
        <p:txBody>
          <a:bodyPr wrap="square" rtlCol="0">
            <a:spAutoFit/>
          </a:bodyPr>
          <a:lstStyle/>
          <a:p>
            <a:r>
              <a:rPr lang="en-US" altLang="ja-JP" sz="900">
                <a:solidFill>
                  <a:schemeClr val="bg1"/>
                </a:solidFill>
              </a:rPr>
              <a:t>B</a:t>
            </a:r>
            <a:endParaRPr kumimoji="1" lang="ja-JP" altLang="en-US" sz="900">
              <a:solidFill>
                <a:schemeClr val="bg1"/>
              </a:solidFill>
            </a:endParaRPr>
          </a:p>
        </p:txBody>
      </p:sp>
      <p:sp>
        <p:nvSpPr>
          <p:cNvPr id="134" name="テキスト ボックス 133">
            <a:extLst>
              <a:ext uri="{FF2B5EF4-FFF2-40B4-BE49-F238E27FC236}">
                <a16:creationId xmlns:a16="http://schemas.microsoft.com/office/drawing/2014/main" id="{64B99947-A21A-13CF-BE43-F8CE2F271441}"/>
              </a:ext>
            </a:extLst>
          </p:cNvPr>
          <p:cNvSpPr txBox="1">
            <a:spLocks/>
          </p:cNvSpPr>
          <p:nvPr/>
        </p:nvSpPr>
        <p:spPr>
          <a:xfrm>
            <a:off x="7333483" y="3642979"/>
            <a:ext cx="237567" cy="158128"/>
          </a:xfrm>
          <a:prstGeom prst="rect">
            <a:avLst/>
          </a:prstGeom>
          <a:noFill/>
        </p:spPr>
        <p:txBody>
          <a:bodyPr wrap="square" rtlCol="0">
            <a:spAutoFit/>
          </a:bodyPr>
          <a:lstStyle/>
          <a:p>
            <a:r>
              <a:rPr lang="en-US" altLang="ja-JP" sz="900">
                <a:solidFill>
                  <a:schemeClr val="bg1"/>
                </a:solidFill>
              </a:rPr>
              <a:t>C</a:t>
            </a:r>
            <a:endParaRPr kumimoji="1" lang="ja-JP" altLang="en-US" sz="900">
              <a:solidFill>
                <a:schemeClr val="bg1"/>
              </a:solidFill>
            </a:endParaRPr>
          </a:p>
        </p:txBody>
      </p:sp>
      <p:pic>
        <p:nvPicPr>
          <p:cNvPr id="135" name="Picture 4" descr="ドンコのイラスト | かわいいフリー素材集 いらすとや">
            <a:extLst>
              <a:ext uri="{FF2B5EF4-FFF2-40B4-BE49-F238E27FC236}">
                <a16:creationId xmlns:a16="http://schemas.microsoft.com/office/drawing/2014/main" id="{AFA2C745-4FCE-0212-4362-47E71D8763F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9176029" y="1366233"/>
            <a:ext cx="1534574" cy="1172922"/>
          </a:xfrm>
          <a:prstGeom prst="rect">
            <a:avLst/>
          </a:prstGeom>
          <a:noFill/>
          <a:extLst>
            <a:ext uri="{909E8E84-426E-40DD-AFC4-6F175D3DCCD1}">
              <a14:hiddenFill xmlns:a14="http://schemas.microsoft.com/office/drawing/2010/main">
                <a:solidFill>
                  <a:srgbClr val="FFFFFF"/>
                </a:solidFill>
              </a14:hiddenFill>
            </a:ext>
          </a:extLst>
        </p:spPr>
      </p:pic>
      <p:pic>
        <p:nvPicPr>
          <p:cNvPr id="136" name="図 135" descr="探す, 暗い, 手, 座る が含まれている画像&#10;&#10;AI 生成コンテンツは誤りを含む可能性があります。">
            <a:extLst>
              <a:ext uri="{FF2B5EF4-FFF2-40B4-BE49-F238E27FC236}">
                <a16:creationId xmlns:a16="http://schemas.microsoft.com/office/drawing/2014/main" id="{B7C12AEE-109D-4D8D-3ACE-140F69C08E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261796">
            <a:off x="9557297" y="1394423"/>
            <a:ext cx="1519611" cy="1161495"/>
          </a:xfrm>
          <a:prstGeom prst="rect">
            <a:avLst/>
          </a:prstGeom>
        </p:spPr>
      </p:pic>
      <p:pic>
        <p:nvPicPr>
          <p:cNvPr id="137" name="図 136" descr="黒い背景とぼやけた写真&#10;&#10;AI 生成コンテンツは誤りを含む可能性があります。">
            <a:extLst>
              <a:ext uri="{FF2B5EF4-FFF2-40B4-BE49-F238E27FC236}">
                <a16:creationId xmlns:a16="http://schemas.microsoft.com/office/drawing/2014/main" id="{D9C1CBC2-09EF-227C-4CF7-35BA97A564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275928">
            <a:off x="9983345" y="1383912"/>
            <a:ext cx="1559525" cy="1192005"/>
          </a:xfrm>
          <a:prstGeom prst="rect">
            <a:avLst/>
          </a:prstGeom>
        </p:spPr>
      </p:pic>
      <p:sp>
        <p:nvSpPr>
          <p:cNvPr id="138" name="平行四辺形 137">
            <a:extLst>
              <a:ext uri="{FF2B5EF4-FFF2-40B4-BE49-F238E27FC236}">
                <a16:creationId xmlns:a16="http://schemas.microsoft.com/office/drawing/2014/main" id="{E0F5A285-B226-EA0D-3E9F-F5F009161EF9}"/>
              </a:ext>
            </a:extLst>
          </p:cNvPr>
          <p:cNvSpPr/>
          <p:nvPr/>
        </p:nvSpPr>
        <p:spPr>
          <a:xfrm rot="18860962">
            <a:off x="10029717" y="1932904"/>
            <a:ext cx="2353657" cy="128053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直方体 138">
            <a:extLst>
              <a:ext uri="{FF2B5EF4-FFF2-40B4-BE49-F238E27FC236}">
                <a16:creationId xmlns:a16="http://schemas.microsoft.com/office/drawing/2014/main" id="{D5D401B5-44EA-1CC9-8AB0-3AF46DF82E5D}"/>
              </a:ext>
            </a:extLst>
          </p:cNvPr>
          <p:cNvSpPr/>
          <p:nvPr/>
        </p:nvSpPr>
        <p:spPr>
          <a:xfrm>
            <a:off x="6717723" y="863262"/>
            <a:ext cx="4862811" cy="2980876"/>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テキスト ボックス 139">
            <a:extLst>
              <a:ext uri="{FF2B5EF4-FFF2-40B4-BE49-F238E27FC236}">
                <a16:creationId xmlns:a16="http://schemas.microsoft.com/office/drawing/2014/main" id="{4D8DC31D-8257-EF7A-D2CE-117AB136643C}"/>
              </a:ext>
            </a:extLst>
          </p:cNvPr>
          <p:cNvSpPr txBox="1"/>
          <p:nvPr/>
        </p:nvSpPr>
        <p:spPr>
          <a:xfrm>
            <a:off x="7919816" y="4094888"/>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60cm</a:t>
            </a:r>
            <a:endParaRPr kumimoji="1" lang="ja-JP" altLang="en-US" sz="1200">
              <a:solidFill>
                <a:schemeClr val="bg1"/>
              </a:solidFill>
            </a:endParaRPr>
          </a:p>
        </p:txBody>
      </p:sp>
      <p:cxnSp>
        <p:nvCxnSpPr>
          <p:cNvPr id="141" name="直線コネクタ 140">
            <a:extLst>
              <a:ext uri="{FF2B5EF4-FFF2-40B4-BE49-F238E27FC236}">
                <a16:creationId xmlns:a16="http://schemas.microsoft.com/office/drawing/2014/main" id="{49875E9C-7AC8-F834-1D32-F112EC663A17}"/>
              </a:ext>
            </a:extLst>
          </p:cNvPr>
          <p:cNvCxnSpPr>
            <a:cxnSpLocks/>
          </p:cNvCxnSpPr>
          <p:nvPr/>
        </p:nvCxnSpPr>
        <p:spPr>
          <a:xfrm>
            <a:off x="6715880" y="3844139"/>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31F30A10-43E8-361D-C5D0-CD5FCF98147B}"/>
              </a:ext>
            </a:extLst>
          </p:cNvPr>
          <p:cNvCxnSpPr>
            <a:cxnSpLocks/>
          </p:cNvCxnSpPr>
          <p:nvPr/>
        </p:nvCxnSpPr>
        <p:spPr>
          <a:xfrm>
            <a:off x="10836045" y="3828392"/>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線矢印コネクタ 142">
            <a:extLst>
              <a:ext uri="{FF2B5EF4-FFF2-40B4-BE49-F238E27FC236}">
                <a16:creationId xmlns:a16="http://schemas.microsoft.com/office/drawing/2014/main" id="{2D5E5361-501D-0B1E-D5C5-7DF56456475E}"/>
              </a:ext>
            </a:extLst>
          </p:cNvPr>
          <p:cNvCxnSpPr>
            <a:cxnSpLocks/>
          </p:cNvCxnSpPr>
          <p:nvPr/>
        </p:nvCxnSpPr>
        <p:spPr>
          <a:xfrm>
            <a:off x="6724741" y="4024891"/>
            <a:ext cx="408667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4" name="テキスト ボックス 143">
            <a:extLst>
              <a:ext uri="{FF2B5EF4-FFF2-40B4-BE49-F238E27FC236}">
                <a16:creationId xmlns:a16="http://schemas.microsoft.com/office/drawing/2014/main" id="{5328289B-2C90-EEB2-6DB3-E033D8B2C1DF}"/>
              </a:ext>
            </a:extLst>
          </p:cNvPr>
          <p:cNvSpPr txBox="1"/>
          <p:nvPr/>
        </p:nvSpPr>
        <p:spPr>
          <a:xfrm>
            <a:off x="9445939" y="400123"/>
            <a:ext cx="1455066" cy="158128"/>
          </a:xfrm>
          <a:prstGeom prst="rect">
            <a:avLst/>
          </a:prstGeom>
          <a:noFill/>
        </p:spPr>
        <p:txBody>
          <a:bodyPr wrap="square" rtlCol="0">
            <a:spAutoFit/>
          </a:bodyPr>
          <a:lstStyle/>
          <a:p>
            <a:r>
              <a:rPr kumimoji="1" lang="en-US" altLang="ja-JP" sz="900">
                <a:solidFill>
                  <a:schemeClr val="bg1"/>
                </a:solidFill>
              </a:rPr>
              <a:t>30</a:t>
            </a:r>
            <a:r>
              <a:rPr kumimoji="1" lang="ja-JP" altLang="en-US" sz="900">
                <a:solidFill>
                  <a:schemeClr val="bg1"/>
                </a:solidFill>
              </a:rPr>
              <a:t>分おきに撮影</a:t>
            </a:r>
          </a:p>
        </p:txBody>
      </p:sp>
      <p:sp>
        <p:nvSpPr>
          <p:cNvPr id="145" name="フローチャート: 書類 144">
            <a:extLst>
              <a:ext uri="{FF2B5EF4-FFF2-40B4-BE49-F238E27FC236}">
                <a16:creationId xmlns:a16="http://schemas.microsoft.com/office/drawing/2014/main" id="{F77A2FC0-7C0B-9044-73C8-002AD1FA6411}"/>
              </a:ext>
            </a:extLst>
          </p:cNvPr>
          <p:cNvSpPr/>
          <p:nvPr/>
        </p:nvSpPr>
        <p:spPr>
          <a:xfrm rot="10800000">
            <a:off x="6733258" y="1909817"/>
            <a:ext cx="4101887" cy="19179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0DA1D126-B188-232E-E137-58AA05126A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81" y="849419"/>
            <a:ext cx="6111328" cy="526207"/>
          </a:xfrm>
          <a:prstGeom prst="rect">
            <a:avLst/>
          </a:prstGeom>
        </p:spPr>
      </p:pic>
      <p:pic>
        <p:nvPicPr>
          <p:cNvPr id="6" name="図 5">
            <a:extLst>
              <a:ext uri="{FF2B5EF4-FFF2-40B4-BE49-F238E27FC236}">
                <a16:creationId xmlns:a16="http://schemas.microsoft.com/office/drawing/2014/main" id="{7AF343AD-F33D-374D-B827-6D44B67775F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28" y="1599564"/>
            <a:ext cx="6111328" cy="531927"/>
          </a:xfrm>
          <a:prstGeom prst="rect">
            <a:avLst/>
          </a:prstGeom>
        </p:spPr>
      </p:pic>
      <p:pic>
        <p:nvPicPr>
          <p:cNvPr id="8" name="図 7">
            <a:extLst>
              <a:ext uri="{FF2B5EF4-FFF2-40B4-BE49-F238E27FC236}">
                <a16:creationId xmlns:a16="http://schemas.microsoft.com/office/drawing/2014/main" id="{A0C0FA53-BA38-512E-4AB4-C4767A9A508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2349627"/>
            <a:ext cx="6096000" cy="530304"/>
          </a:xfrm>
          <a:prstGeom prst="rect">
            <a:avLst/>
          </a:prstGeom>
        </p:spPr>
      </p:pic>
      <p:sp>
        <p:nvSpPr>
          <p:cNvPr id="9" name="テキスト ボックス 8">
            <a:extLst>
              <a:ext uri="{FF2B5EF4-FFF2-40B4-BE49-F238E27FC236}">
                <a16:creationId xmlns:a16="http://schemas.microsoft.com/office/drawing/2014/main" id="{44957ECA-A169-7056-2E0E-69FB335131CE}"/>
              </a:ext>
            </a:extLst>
          </p:cNvPr>
          <p:cNvSpPr txBox="1"/>
          <p:nvPr/>
        </p:nvSpPr>
        <p:spPr>
          <a:xfrm>
            <a:off x="431799" y="5261320"/>
            <a:ext cx="6675155" cy="369332"/>
          </a:xfrm>
          <a:prstGeom prst="rect">
            <a:avLst/>
          </a:prstGeom>
          <a:noFill/>
        </p:spPr>
        <p:txBody>
          <a:bodyPr wrap="square" rtlCol="0">
            <a:spAutoFit/>
          </a:bodyPr>
          <a:lstStyle/>
          <a:p>
            <a:r>
              <a:rPr lang="ja-JP" altLang="en-US">
                <a:solidFill>
                  <a:schemeClr val="bg1"/>
                </a:solidFill>
              </a:rPr>
              <a:t>･ドンコは</a:t>
            </a:r>
            <a:r>
              <a:rPr lang="en-US" altLang="ja-JP">
                <a:solidFill>
                  <a:schemeClr val="bg1"/>
                </a:solidFill>
              </a:rPr>
              <a:t>1</a:t>
            </a:r>
            <a:r>
              <a:rPr lang="ja-JP" altLang="en-US">
                <a:solidFill>
                  <a:schemeClr val="bg1"/>
                </a:solidFill>
              </a:rPr>
              <a:t>日の間で複数回水深を変えていることが見てとれた</a:t>
            </a:r>
            <a:endParaRPr lang="en-US" altLang="ja-JP">
              <a:solidFill>
                <a:schemeClr val="bg1"/>
              </a:solidFill>
            </a:endParaRPr>
          </a:p>
        </p:txBody>
      </p:sp>
      <p:sp>
        <p:nvSpPr>
          <p:cNvPr id="10" name="テキスト ボックス 9">
            <a:extLst>
              <a:ext uri="{FF2B5EF4-FFF2-40B4-BE49-F238E27FC236}">
                <a16:creationId xmlns:a16="http://schemas.microsoft.com/office/drawing/2014/main" id="{8C4A7705-48DC-DE62-B6B1-C1B73AE509AB}"/>
              </a:ext>
            </a:extLst>
          </p:cNvPr>
          <p:cNvSpPr txBox="1"/>
          <p:nvPr/>
        </p:nvSpPr>
        <p:spPr>
          <a:xfrm>
            <a:off x="431800" y="4386446"/>
            <a:ext cx="5473700" cy="461665"/>
          </a:xfrm>
          <a:prstGeom prst="rect">
            <a:avLst/>
          </a:prstGeom>
          <a:noFill/>
        </p:spPr>
        <p:txBody>
          <a:bodyPr wrap="square" rtlCol="0">
            <a:spAutoFit/>
          </a:bodyPr>
          <a:lstStyle/>
          <a:p>
            <a:r>
              <a:rPr lang="ja-JP" altLang="en-US" sz="2400" b="1">
                <a:solidFill>
                  <a:schemeClr val="bg1"/>
                </a:solidFill>
              </a:rPr>
              <a:t>結果・考察</a:t>
            </a:r>
            <a:endParaRPr lang="en-US" altLang="ja-JP" sz="2400" b="1">
              <a:solidFill>
                <a:schemeClr val="bg1"/>
              </a:solidFill>
            </a:endParaRPr>
          </a:p>
        </p:txBody>
      </p:sp>
      <p:sp>
        <p:nvSpPr>
          <p:cNvPr id="11" name="テキスト ボックス 10">
            <a:extLst>
              <a:ext uri="{FF2B5EF4-FFF2-40B4-BE49-F238E27FC236}">
                <a16:creationId xmlns:a16="http://schemas.microsoft.com/office/drawing/2014/main" id="{CD1C9F91-BB93-535D-2778-DE026655456F}"/>
              </a:ext>
            </a:extLst>
          </p:cNvPr>
          <p:cNvSpPr txBox="1"/>
          <p:nvPr/>
        </p:nvSpPr>
        <p:spPr>
          <a:xfrm>
            <a:off x="431799" y="5789885"/>
            <a:ext cx="4297222" cy="369332"/>
          </a:xfrm>
          <a:prstGeom prst="rect">
            <a:avLst/>
          </a:prstGeom>
          <a:noFill/>
        </p:spPr>
        <p:txBody>
          <a:bodyPr wrap="square" rtlCol="0">
            <a:spAutoFit/>
          </a:bodyPr>
          <a:lstStyle/>
          <a:p>
            <a:r>
              <a:rPr lang="ja-JP" altLang="en-US">
                <a:solidFill>
                  <a:schemeClr val="bg1"/>
                </a:solidFill>
              </a:rPr>
              <a:t>･陽が沈んだ</a:t>
            </a:r>
            <a:r>
              <a:rPr lang="en-US" altLang="ja-JP">
                <a:solidFill>
                  <a:schemeClr val="bg1"/>
                </a:solidFill>
              </a:rPr>
              <a:t>1</a:t>
            </a:r>
            <a:r>
              <a:rPr lang="ja-JP" altLang="en-US">
                <a:solidFill>
                  <a:schemeClr val="bg1"/>
                </a:solidFill>
              </a:rPr>
              <a:t>時間以内に上昇する動き</a:t>
            </a:r>
            <a:endParaRPr lang="en-US" altLang="ja-JP">
              <a:solidFill>
                <a:schemeClr val="bg1"/>
              </a:solidFill>
            </a:endParaRPr>
          </a:p>
        </p:txBody>
      </p:sp>
      <p:sp>
        <p:nvSpPr>
          <p:cNvPr id="12" name="テキスト ボックス 11">
            <a:extLst>
              <a:ext uri="{FF2B5EF4-FFF2-40B4-BE49-F238E27FC236}">
                <a16:creationId xmlns:a16="http://schemas.microsoft.com/office/drawing/2014/main" id="{1AF4A582-F078-A911-23AF-A02565C94832}"/>
              </a:ext>
            </a:extLst>
          </p:cNvPr>
          <p:cNvSpPr txBox="1"/>
          <p:nvPr/>
        </p:nvSpPr>
        <p:spPr>
          <a:xfrm>
            <a:off x="4823971" y="5789885"/>
            <a:ext cx="4992577" cy="369332"/>
          </a:xfrm>
          <a:prstGeom prst="rect">
            <a:avLst/>
          </a:prstGeom>
          <a:noFill/>
        </p:spPr>
        <p:txBody>
          <a:bodyPr wrap="square" rtlCol="0">
            <a:spAutoFit/>
          </a:bodyPr>
          <a:lstStyle/>
          <a:p>
            <a:r>
              <a:rPr lang="ja-JP" altLang="en-US">
                <a:solidFill>
                  <a:schemeClr val="bg1"/>
                </a:solidFill>
              </a:rPr>
              <a:t>→ドンコが持つ負の光走性が大きく関係</a:t>
            </a:r>
            <a:r>
              <a:rPr lang="en-US" altLang="ja-JP">
                <a:solidFill>
                  <a:schemeClr val="bg1"/>
                </a:solidFill>
              </a:rPr>
              <a:t>?</a:t>
            </a:r>
          </a:p>
        </p:txBody>
      </p:sp>
      <p:sp>
        <p:nvSpPr>
          <p:cNvPr id="13" name="テキスト ボックス 12">
            <a:extLst>
              <a:ext uri="{FF2B5EF4-FFF2-40B4-BE49-F238E27FC236}">
                <a16:creationId xmlns:a16="http://schemas.microsoft.com/office/drawing/2014/main" id="{515F6B41-7056-C380-5A18-295CBC390263}"/>
              </a:ext>
            </a:extLst>
          </p:cNvPr>
          <p:cNvSpPr txBox="1"/>
          <p:nvPr/>
        </p:nvSpPr>
        <p:spPr>
          <a:xfrm>
            <a:off x="2714896" y="-1963712"/>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15" name="四角形: 角を丸くする 14">
            <a:extLst>
              <a:ext uri="{FF2B5EF4-FFF2-40B4-BE49-F238E27FC236}">
                <a16:creationId xmlns:a16="http://schemas.microsoft.com/office/drawing/2014/main" id="{A4BCE5E9-20A4-4765-61B0-5C3E493C72CD}"/>
              </a:ext>
            </a:extLst>
          </p:cNvPr>
          <p:cNvSpPr/>
          <p:nvPr/>
        </p:nvSpPr>
        <p:spPr>
          <a:xfrm>
            <a:off x="5222558" y="-1970257"/>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16" name="四角形: 角を丸くする 15">
            <a:extLst>
              <a:ext uri="{FF2B5EF4-FFF2-40B4-BE49-F238E27FC236}">
                <a16:creationId xmlns:a16="http://schemas.microsoft.com/office/drawing/2014/main" id="{13E0AEF9-DB06-12E9-39F2-8127752F86EA}"/>
              </a:ext>
            </a:extLst>
          </p:cNvPr>
          <p:cNvSpPr/>
          <p:nvPr/>
        </p:nvSpPr>
        <p:spPr>
          <a:xfrm>
            <a:off x="5207318" y="-97771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7" name="テキスト ボックス 16">
            <a:extLst>
              <a:ext uri="{FF2B5EF4-FFF2-40B4-BE49-F238E27FC236}">
                <a16:creationId xmlns:a16="http://schemas.microsoft.com/office/drawing/2014/main" id="{05D5391F-1011-95D1-4952-280502AFDBB9}"/>
              </a:ext>
            </a:extLst>
          </p:cNvPr>
          <p:cNvSpPr txBox="1"/>
          <p:nvPr/>
        </p:nvSpPr>
        <p:spPr>
          <a:xfrm>
            <a:off x="2714896" y="-95592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20" name="四角形: 角を丸くする 19">
            <a:extLst>
              <a:ext uri="{FF2B5EF4-FFF2-40B4-BE49-F238E27FC236}">
                <a16:creationId xmlns:a16="http://schemas.microsoft.com/office/drawing/2014/main" id="{4F38CA96-D833-62A8-5D2A-41F79359593E}"/>
              </a:ext>
            </a:extLst>
          </p:cNvPr>
          <p:cNvSpPr/>
          <p:nvPr/>
        </p:nvSpPr>
        <p:spPr>
          <a:xfrm>
            <a:off x="5207318" y="729526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21" name="テキスト ボックス 20">
            <a:extLst>
              <a:ext uri="{FF2B5EF4-FFF2-40B4-BE49-F238E27FC236}">
                <a16:creationId xmlns:a16="http://schemas.microsoft.com/office/drawing/2014/main" id="{A6DB173E-EE51-2FCC-EEA1-A1FE0D93175E}"/>
              </a:ext>
            </a:extLst>
          </p:cNvPr>
          <p:cNvSpPr txBox="1"/>
          <p:nvPr/>
        </p:nvSpPr>
        <p:spPr>
          <a:xfrm>
            <a:off x="2714896" y="731705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3" name="034_ずんだもん（ノーマル）_この実験の結果から…">
            <a:hlinkClick r:id="" action="ppaction://media"/>
            <a:extLst>
              <a:ext uri="{FF2B5EF4-FFF2-40B4-BE49-F238E27FC236}">
                <a16:creationId xmlns:a16="http://schemas.microsoft.com/office/drawing/2014/main" id="{98E30BDE-7218-E9A3-AADE-28105D93596E}"/>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3606800" y="-1565275"/>
            <a:ext cx="609600" cy="609600"/>
          </a:xfrm>
          <a:prstGeom prst="rect">
            <a:avLst/>
          </a:prstGeom>
        </p:spPr>
      </p:pic>
      <p:pic>
        <p:nvPicPr>
          <p:cNvPr id="5" name="035_ずんだもん（ノーマル）_ひが沈んだ1時間以…">
            <a:hlinkClick r:id="" action="ppaction://media"/>
            <a:extLst>
              <a:ext uri="{FF2B5EF4-FFF2-40B4-BE49-F238E27FC236}">
                <a16:creationId xmlns:a16="http://schemas.microsoft.com/office/drawing/2014/main" id="{8D4CE2BA-E9F8-7A7D-E03E-C8727CBDED6B}"/>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4803504" y="-1575709"/>
            <a:ext cx="609600" cy="609600"/>
          </a:xfrm>
          <a:prstGeom prst="rect">
            <a:avLst/>
          </a:prstGeom>
        </p:spPr>
      </p:pic>
    </p:spTree>
    <p:extLst>
      <p:ext uri="{BB962C8B-B14F-4D97-AF65-F5344CB8AC3E}">
        <p14:creationId xmlns:p14="http://schemas.microsoft.com/office/powerpoint/2010/main" val="1133234234"/>
      </p:ext>
    </p:extLst>
  </p:cSld>
  <p:clrMapOvr>
    <a:masterClrMapping/>
  </p:clrMapOvr>
  <mc:AlternateContent xmlns:mc="http://schemas.openxmlformats.org/markup-compatibility/2006">
    <mc:Choice xmlns:p159="http://schemas.microsoft.com/office/powerpoint/2015/09/main" Requires="p159">
      <p:transition spd="slow" advClick="0" advTm="17000">
        <p159:morph option="byObject"/>
      </p:transition>
    </mc:Choice>
    <mc:Fallback>
      <p:transition spd="slow" advClick="0"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44" fill="hold"/>
                                        <p:tgtEl>
                                          <p:spTgt spid="3"/>
                                        </p:tgtEl>
                                      </p:cBhvr>
                                    </p:cmd>
                                  </p:childTnLst>
                                </p:cTn>
                              </p:par>
                            </p:childTnLst>
                          </p:cTn>
                        </p:par>
                        <p:par>
                          <p:cTn id="7" fill="hold">
                            <p:stCondLst>
                              <p:cond delay="8544"/>
                            </p:stCondLst>
                            <p:childTnLst>
                              <p:par>
                                <p:cTn id="8" presetID="1" presetClass="mediacall" presetSubtype="0" fill="hold" nodeType="afterEffect">
                                  <p:stCondLst>
                                    <p:cond delay="0"/>
                                  </p:stCondLst>
                                  <p:childTnLst>
                                    <p:cmd type="call" cmd="playFrom(0.0)">
                                      <p:cBhvr>
                                        <p:cTn id="9" dur="99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FBC5B0-8D52-E669-EA3D-FAD86B467765}"/>
              </a:ext>
            </a:extLst>
          </p:cNvPr>
          <p:cNvSpPr txBox="1"/>
          <p:nvPr/>
        </p:nvSpPr>
        <p:spPr>
          <a:xfrm>
            <a:off x="2714896" y="715988"/>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3" name="四角形: 角を丸くする 2">
            <a:extLst>
              <a:ext uri="{FF2B5EF4-FFF2-40B4-BE49-F238E27FC236}">
                <a16:creationId xmlns:a16="http://schemas.microsoft.com/office/drawing/2014/main" id="{23960A4E-50E8-5F32-0196-A7F7C0C5B717}"/>
              </a:ext>
            </a:extLst>
          </p:cNvPr>
          <p:cNvSpPr/>
          <p:nvPr/>
        </p:nvSpPr>
        <p:spPr>
          <a:xfrm>
            <a:off x="5222558" y="709443"/>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4" name="四角形: 角を丸くする 3">
            <a:extLst>
              <a:ext uri="{FF2B5EF4-FFF2-40B4-BE49-F238E27FC236}">
                <a16:creationId xmlns:a16="http://schemas.microsoft.com/office/drawing/2014/main" id="{32C5B396-AE16-00FF-5FCD-1C82032192C1}"/>
              </a:ext>
            </a:extLst>
          </p:cNvPr>
          <p:cNvSpPr/>
          <p:nvPr/>
        </p:nvSpPr>
        <p:spPr>
          <a:xfrm>
            <a:off x="5207318" y="170199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5" name="テキスト ボックス 4">
            <a:extLst>
              <a:ext uri="{FF2B5EF4-FFF2-40B4-BE49-F238E27FC236}">
                <a16:creationId xmlns:a16="http://schemas.microsoft.com/office/drawing/2014/main" id="{92BD9AAA-0508-E19E-B204-61B334D56AE1}"/>
              </a:ext>
            </a:extLst>
          </p:cNvPr>
          <p:cNvSpPr txBox="1"/>
          <p:nvPr/>
        </p:nvSpPr>
        <p:spPr>
          <a:xfrm>
            <a:off x="2714896" y="172377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6" name="四角形: 角を丸くする 5">
            <a:extLst>
              <a:ext uri="{FF2B5EF4-FFF2-40B4-BE49-F238E27FC236}">
                <a16:creationId xmlns:a16="http://schemas.microsoft.com/office/drawing/2014/main" id="{A1B91F3D-B7FE-8221-4D89-F09CB572FF56}"/>
              </a:ext>
            </a:extLst>
          </p:cNvPr>
          <p:cNvSpPr/>
          <p:nvPr/>
        </p:nvSpPr>
        <p:spPr>
          <a:xfrm>
            <a:off x="3840154" y="2753261"/>
            <a:ext cx="4506930" cy="1353232"/>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7" name="テキスト ボックス 6">
            <a:extLst>
              <a:ext uri="{FF2B5EF4-FFF2-40B4-BE49-F238E27FC236}">
                <a16:creationId xmlns:a16="http://schemas.microsoft.com/office/drawing/2014/main" id="{C74A7BE9-749C-6F3B-400D-343B8778B253}"/>
              </a:ext>
            </a:extLst>
          </p:cNvPr>
          <p:cNvSpPr txBox="1"/>
          <p:nvPr/>
        </p:nvSpPr>
        <p:spPr>
          <a:xfrm>
            <a:off x="2714896" y="2779145"/>
            <a:ext cx="6801346" cy="1323439"/>
          </a:xfrm>
          <a:prstGeom prst="rect">
            <a:avLst/>
          </a:prstGeom>
          <a:noFill/>
        </p:spPr>
        <p:txBody>
          <a:bodyPr wrap="square" rtlCol="0">
            <a:spAutoFit/>
          </a:bodyPr>
          <a:lstStyle/>
          <a:p>
            <a:pPr algn="ctr"/>
            <a:r>
              <a:rPr lang="ja-JP" altLang="en-US" sz="8000" b="1">
                <a:solidFill>
                  <a:schemeClr val="bg1"/>
                </a:solidFill>
              </a:rPr>
              <a:t>実験</a:t>
            </a:r>
            <a:r>
              <a:rPr lang="en-US" altLang="ja-JP" sz="8000" b="1">
                <a:solidFill>
                  <a:schemeClr val="bg1"/>
                </a:solidFill>
              </a:rPr>
              <a:t>&lt;2&gt;</a:t>
            </a:r>
            <a:endParaRPr kumimoji="1" lang="ja-JP" altLang="en-US" sz="8000" b="1">
              <a:solidFill>
                <a:schemeClr val="bg1"/>
              </a:solidFill>
            </a:endParaRPr>
          </a:p>
        </p:txBody>
      </p:sp>
      <p:sp>
        <p:nvSpPr>
          <p:cNvPr id="8" name="四角形: 角を丸くする 7">
            <a:extLst>
              <a:ext uri="{FF2B5EF4-FFF2-40B4-BE49-F238E27FC236}">
                <a16:creationId xmlns:a16="http://schemas.microsoft.com/office/drawing/2014/main" id="{3281A07B-32F3-35DC-03B1-20C5428AD169}"/>
              </a:ext>
            </a:extLst>
          </p:cNvPr>
          <p:cNvSpPr/>
          <p:nvPr/>
        </p:nvSpPr>
        <p:spPr>
          <a:xfrm>
            <a:off x="5207318" y="460286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9" name="テキスト ボックス 8">
            <a:extLst>
              <a:ext uri="{FF2B5EF4-FFF2-40B4-BE49-F238E27FC236}">
                <a16:creationId xmlns:a16="http://schemas.microsoft.com/office/drawing/2014/main" id="{D004A713-55B6-C3BA-6059-6EB03A57FEDB}"/>
              </a:ext>
            </a:extLst>
          </p:cNvPr>
          <p:cNvSpPr txBox="1"/>
          <p:nvPr/>
        </p:nvSpPr>
        <p:spPr>
          <a:xfrm>
            <a:off x="2714896" y="462465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10" name="036_四国めたん（ノーマル）_では、最後に結論と…">
            <a:hlinkClick r:id="" action="ppaction://media"/>
            <a:extLst>
              <a:ext uri="{FF2B5EF4-FFF2-40B4-BE49-F238E27FC236}">
                <a16:creationId xmlns:a16="http://schemas.microsoft.com/office/drawing/2014/main" id="{B1835A86-10FB-90A3-0D8F-938A800981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11700" y="-1174750"/>
            <a:ext cx="609600" cy="609600"/>
          </a:xfrm>
          <a:prstGeom prst="rect">
            <a:avLst/>
          </a:prstGeom>
        </p:spPr>
      </p:pic>
    </p:spTree>
    <p:extLst>
      <p:ext uri="{BB962C8B-B14F-4D97-AF65-F5344CB8AC3E}">
        <p14:creationId xmlns:p14="http://schemas.microsoft.com/office/powerpoint/2010/main" val="381351246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10"/>
                </p:tgtEl>
              </p:cMediaNode>
            </p:audi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9E387-173B-24AF-2A7C-F13C0B7832A5}"/>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2559DF60-403E-8B11-BA7D-C2EA3A1300A1}"/>
              </a:ext>
            </a:extLst>
          </p:cNvPr>
          <p:cNvSpPr txBox="1"/>
          <p:nvPr/>
        </p:nvSpPr>
        <p:spPr>
          <a:xfrm>
            <a:off x="2714896" y="214338"/>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11" name="四角形: 角を丸くする 10">
            <a:extLst>
              <a:ext uri="{FF2B5EF4-FFF2-40B4-BE49-F238E27FC236}">
                <a16:creationId xmlns:a16="http://schemas.microsoft.com/office/drawing/2014/main" id="{CEB87E25-11E4-B76D-E698-66837CA9AD85}"/>
              </a:ext>
            </a:extLst>
          </p:cNvPr>
          <p:cNvSpPr/>
          <p:nvPr/>
        </p:nvSpPr>
        <p:spPr>
          <a:xfrm>
            <a:off x="5222558" y="207793"/>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12" name="四角形: 角を丸くする 11">
            <a:extLst>
              <a:ext uri="{FF2B5EF4-FFF2-40B4-BE49-F238E27FC236}">
                <a16:creationId xmlns:a16="http://schemas.microsoft.com/office/drawing/2014/main" id="{ACA2C3F4-4BE6-4577-A845-AA4232176CCA}"/>
              </a:ext>
            </a:extLst>
          </p:cNvPr>
          <p:cNvSpPr/>
          <p:nvPr/>
        </p:nvSpPr>
        <p:spPr>
          <a:xfrm>
            <a:off x="5207318" y="102889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3" name="テキスト ボックス 12">
            <a:extLst>
              <a:ext uri="{FF2B5EF4-FFF2-40B4-BE49-F238E27FC236}">
                <a16:creationId xmlns:a16="http://schemas.microsoft.com/office/drawing/2014/main" id="{AD8321CE-41B5-60C9-9CA1-B6EC56B50CBE}"/>
              </a:ext>
            </a:extLst>
          </p:cNvPr>
          <p:cNvSpPr txBox="1"/>
          <p:nvPr/>
        </p:nvSpPr>
        <p:spPr>
          <a:xfrm>
            <a:off x="2714896" y="105067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14" name="四角形: 角を丸くする 13">
            <a:extLst>
              <a:ext uri="{FF2B5EF4-FFF2-40B4-BE49-F238E27FC236}">
                <a16:creationId xmlns:a16="http://schemas.microsoft.com/office/drawing/2014/main" id="{30917C2F-97DB-DD4E-4384-5F0D78AFABDC}"/>
              </a:ext>
            </a:extLst>
          </p:cNvPr>
          <p:cNvSpPr/>
          <p:nvPr/>
        </p:nvSpPr>
        <p:spPr>
          <a:xfrm>
            <a:off x="5207318" y="188106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5" name="テキスト ボックス 14">
            <a:extLst>
              <a:ext uri="{FF2B5EF4-FFF2-40B4-BE49-F238E27FC236}">
                <a16:creationId xmlns:a16="http://schemas.microsoft.com/office/drawing/2014/main" id="{BE86CEE1-5C8C-C813-879D-A3CBD0F0DD44}"/>
              </a:ext>
            </a:extLst>
          </p:cNvPr>
          <p:cNvSpPr txBox="1"/>
          <p:nvPr/>
        </p:nvSpPr>
        <p:spPr>
          <a:xfrm>
            <a:off x="2714896" y="190284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16" name="四角形: 角を丸くする 15">
            <a:extLst>
              <a:ext uri="{FF2B5EF4-FFF2-40B4-BE49-F238E27FC236}">
                <a16:creationId xmlns:a16="http://schemas.microsoft.com/office/drawing/2014/main" id="{5340D134-321B-D085-140C-731248A1AB98}"/>
              </a:ext>
            </a:extLst>
          </p:cNvPr>
          <p:cNvSpPr/>
          <p:nvPr/>
        </p:nvSpPr>
        <p:spPr>
          <a:xfrm>
            <a:off x="3615552" y="2689828"/>
            <a:ext cx="4956134" cy="1488108"/>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7" name="テキスト ボックス 16">
            <a:extLst>
              <a:ext uri="{FF2B5EF4-FFF2-40B4-BE49-F238E27FC236}">
                <a16:creationId xmlns:a16="http://schemas.microsoft.com/office/drawing/2014/main" id="{976A1032-717D-E509-2196-D332B0040896}"/>
              </a:ext>
            </a:extLst>
          </p:cNvPr>
          <p:cNvSpPr txBox="1"/>
          <p:nvPr/>
        </p:nvSpPr>
        <p:spPr>
          <a:xfrm>
            <a:off x="2714896" y="2821250"/>
            <a:ext cx="6801346" cy="1323439"/>
          </a:xfrm>
          <a:prstGeom prst="rect">
            <a:avLst/>
          </a:prstGeom>
          <a:noFill/>
        </p:spPr>
        <p:txBody>
          <a:bodyPr wrap="square" rtlCol="0">
            <a:spAutoFit/>
          </a:bodyPr>
          <a:lstStyle/>
          <a:p>
            <a:pPr algn="ctr"/>
            <a:r>
              <a:rPr lang="ja-JP" altLang="en-US" sz="8000" b="1">
                <a:solidFill>
                  <a:schemeClr val="bg1"/>
                </a:solidFill>
              </a:rPr>
              <a:t>結論･展望</a:t>
            </a:r>
            <a:endParaRPr kumimoji="1" lang="ja-JP" altLang="en-US" sz="8000" b="1">
              <a:solidFill>
                <a:schemeClr val="bg1"/>
              </a:solidFill>
            </a:endParaRPr>
          </a:p>
        </p:txBody>
      </p:sp>
      <p:pic>
        <p:nvPicPr>
          <p:cNvPr id="34" name="図 33" descr="動物, 座る, テーブル が含まれている画像&#10;&#10;AI 生成コンテンツは誤りを含む可能性があります。">
            <a:extLst>
              <a:ext uri="{FF2B5EF4-FFF2-40B4-BE49-F238E27FC236}">
                <a16:creationId xmlns:a16="http://schemas.microsoft.com/office/drawing/2014/main" id="{5262EFC3-4DD1-21C1-3E01-3C62C9E43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7783" y="4803542"/>
            <a:ext cx="1679740" cy="1461374"/>
          </a:xfrm>
          <a:prstGeom prst="rect">
            <a:avLst/>
          </a:prstGeom>
        </p:spPr>
      </p:pic>
      <p:pic>
        <p:nvPicPr>
          <p:cNvPr id="35" name="図 34" descr="暗い, 探す, 手, 座る が含まれている画像&#10;&#10;AI 生成コンテンツは誤りを含む可能性があります。">
            <a:extLst>
              <a:ext uri="{FF2B5EF4-FFF2-40B4-BE49-F238E27FC236}">
                <a16:creationId xmlns:a16="http://schemas.microsoft.com/office/drawing/2014/main" id="{8A45CCF6-1D47-E3C2-A942-47BE06D6A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6199" y="5451857"/>
            <a:ext cx="2127486" cy="1626118"/>
          </a:xfrm>
          <a:prstGeom prst="rect">
            <a:avLst/>
          </a:prstGeom>
        </p:spPr>
      </p:pic>
      <p:sp>
        <p:nvSpPr>
          <p:cNvPr id="36" name="テキスト ボックス 35">
            <a:extLst>
              <a:ext uri="{FF2B5EF4-FFF2-40B4-BE49-F238E27FC236}">
                <a16:creationId xmlns:a16="http://schemas.microsoft.com/office/drawing/2014/main" id="{29606855-94C7-0CAB-C8D9-BF1AE43B9AB9}"/>
              </a:ext>
            </a:extLst>
          </p:cNvPr>
          <p:cNvSpPr txBox="1"/>
          <p:nvPr/>
        </p:nvSpPr>
        <p:spPr>
          <a:xfrm>
            <a:off x="15703703" y="2437312"/>
            <a:ext cx="6235032" cy="646331"/>
          </a:xfrm>
          <a:prstGeom prst="rect">
            <a:avLst/>
          </a:prstGeom>
          <a:noFill/>
        </p:spPr>
        <p:txBody>
          <a:bodyPr wrap="square" rtlCol="0">
            <a:spAutoFit/>
          </a:bodyPr>
          <a:lstStyle/>
          <a:p>
            <a:r>
              <a:rPr kumimoji="1" lang="ja-JP" altLang="en-US">
                <a:solidFill>
                  <a:srgbClr val="FFFFFF"/>
                </a:solidFill>
              </a:rPr>
              <a:t>･ドンコは内神川でヌマエビを食し繁殖している</a:t>
            </a:r>
            <a:endParaRPr kumimoji="1" lang="en-US" altLang="ja-JP">
              <a:solidFill>
                <a:srgbClr val="FFFFFF"/>
              </a:solidFill>
            </a:endParaRPr>
          </a:p>
          <a:p>
            <a:r>
              <a:rPr lang="ja-JP" altLang="en-US">
                <a:solidFill>
                  <a:srgbClr val="FFFFFF"/>
                </a:solidFill>
              </a:rPr>
              <a:t>→定期的な調査を進める</a:t>
            </a:r>
            <a:endParaRPr kumimoji="1" lang="ja-JP" altLang="en-US">
              <a:solidFill>
                <a:srgbClr val="FFFFFF"/>
              </a:solidFill>
            </a:endParaRPr>
          </a:p>
        </p:txBody>
      </p:sp>
      <p:grpSp>
        <p:nvGrpSpPr>
          <p:cNvPr id="37" name="グループ化 36">
            <a:extLst>
              <a:ext uri="{FF2B5EF4-FFF2-40B4-BE49-F238E27FC236}">
                <a16:creationId xmlns:a16="http://schemas.microsoft.com/office/drawing/2014/main" id="{8B78257D-74EC-FADC-29F7-E343641D0660}"/>
              </a:ext>
            </a:extLst>
          </p:cNvPr>
          <p:cNvGrpSpPr/>
          <p:nvPr/>
        </p:nvGrpSpPr>
        <p:grpSpPr>
          <a:xfrm>
            <a:off x="14706080" y="4125819"/>
            <a:ext cx="3210608" cy="2425896"/>
            <a:chOff x="3746130" y="5184436"/>
            <a:chExt cx="1870610" cy="1413410"/>
          </a:xfrm>
        </p:grpSpPr>
        <p:pic>
          <p:nvPicPr>
            <p:cNvPr id="38" name="グラフィックス 37" descr="ユーザー 単色塗りつぶし">
              <a:extLst>
                <a:ext uri="{FF2B5EF4-FFF2-40B4-BE49-F238E27FC236}">
                  <a16:creationId xmlns:a16="http://schemas.microsoft.com/office/drawing/2014/main" id="{997F524D-9ECC-AA63-EC4B-C1D74A4461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3330" y="5184436"/>
              <a:ext cx="1413410" cy="1413410"/>
            </a:xfrm>
            <a:prstGeom prst="rect">
              <a:avLst/>
            </a:prstGeom>
          </p:spPr>
        </p:pic>
        <p:pic>
          <p:nvPicPr>
            <p:cNvPr id="39" name="グラフィックス 38" descr="虫眼鏡で見た虫 単色塗りつぶし">
              <a:extLst>
                <a:ext uri="{FF2B5EF4-FFF2-40B4-BE49-F238E27FC236}">
                  <a16:creationId xmlns:a16="http://schemas.microsoft.com/office/drawing/2014/main" id="{CCF3B4E2-2444-B92C-4F62-7DCC2DF83C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746130" y="5336440"/>
              <a:ext cx="914400" cy="914400"/>
            </a:xfrm>
            <a:prstGeom prst="rect">
              <a:avLst/>
            </a:prstGeom>
          </p:spPr>
        </p:pic>
      </p:grpSp>
      <p:sp>
        <p:nvSpPr>
          <p:cNvPr id="40" name="テキスト ボックス 39">
            <a:extLst>
              <a:ext uri="{FF2B5EF4-FFF2-40B4-BE49-F238E27FC236}">
                <a16:creationId xmlns:a16="http://schemas.microsoft.com/office/drawing/2014/main" id="{8805DD26-5E6D-BF86-6172-79BC237D34C8}"/>
              </a:ext>
            </a:extLst>
          </p:cNvPr>
          <p:cNvSpPr txBox="1"/>
          <p:nvPr/>
        </p:nvSpPr>
        <p:spPr>
          <a:xfrm>
            <a:off x="12690503" y="3559596"/>
            <a:ext cx="5402471" cy="954107"/>
          </a:xfrm>
          <a:prstGeom prst="rect">
            <a:avLst/>
          </a:prstGeom>
          <a:noFill/>
        </p:spPr>
        <p:txBody>
          <a:bodyPr wrap="square" rtlCol="0">
            <a:spAutoFit/>
          </a:bodyPr>
          <a:lstStyle/>
          <a:p>
            <a:r>
              <a:rPr lang="en-US" altLang="ja-JP" sz="2800" b="1">
                <a:solidFill>
                  <a:schemeClr val="bg1"/>
                </a:solidFill>
              </a:rPr>
              <a:t>2</a:t>
            </a:r>
            <a:r>
              <a:rPr lang="ja-JP" altLang="en-US" sz="2800" b="1">
                <a:solidFill>
                  <a:schemeClr val="bg1"/>
                </a:solidFill>
              </a:rPr>
              <a:t>回</a:t>
            </a:r>
            <a:endParaRPr kumimoji="1" lang="en-US" altLang="ja-JP" sz="2800" b="1">
              <a:solidFill>
                <a:schemeClr val="bg1"/>
              </a:solidFill>
            </a:endParaRPr>
          </a:p>
          <a:p>
            <a:r>
              <a:rPr lang="en-US" altLang="ja-JP" sz="2800" b="1">
                <a:solidFill>
                  <a:schemeClr val="bg1"/>
                </a:solidFill>
              </a:rPr>
              <a:t>(8</a:t>
            </a:r>
            <a:r>
              <a:rPr lang="ja-JP" altLang="en-US" sz="2800" b="1">
                <a:solidFill>
                  <a:schemeClr val="bg1"/>
                </a:solidFill>
              </a:rPr>
              <a:t>月、</a:t>
            </a:r>
            <a:r>
              <a:rPr lang="en-US" altLang="ja-JP" sz="2800" b="1">
                <a:solidFill>
                  <a:schemeClr val="bg1"/>
                </a:solidFill>
              </a:rPr>
              <a:t>11</a:t>
            </a:r>
            <a:r>
              <a:rPr lang="ja-JP" altLang="en-US" sz="2800" b="1">
                <a:solidFill>
                  <a:schemeClr val="bg1"/>
                </a:solidFill>
              </a:rPr>
              <a:t>月</a:t>
            </a:r>
            <a:r>
              <a:rPr lang="en-US" altLang="ja-JP" sz="2800" b="1">
                <a:solidFill>
                  <a:schemeClr val="bg1"/>
                </a:solidFill>
              </a:rPr>
              <a:t>)</a:t>
            </a:r>
            <a:endParaRPr kumimoji="1" lang="ja-JP" altLang="en-US" sz="2800" b="1">
              <a:solidFill>
                <a:schemeClr val="bg1"/>
              </a:solidFill>
            </a:endParaRPr>
          </a:p>
        </p:txBody>
      </p:sp>
      <p:pic>
        <p:nvPicPr>
          <p:cNvPr id="41" name="図 40" descr="動物, 座る, テーブル が含まれている画像&#10;&#10;AI 生成コンテンツは誤りを含む可能性があります。">
            <a:extLst>
              <a:ext uri="{FF2B5EF4-FFF2-40B4-BE49-F238E27FC236}">
                <a16:creationId xmlns:a16="http://schemas.microsoft.com/office/drawing/2014/main" id="{0487C725-BA99-E3B8-1670-1AC8D5A7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6444" y="4721170"/>
            <a:ext cx="1679740" cy="1461374"/>
          </a:xfrm>
          <a:prstGeom prst="rect">
            <a:avLst/>
          </a:prstGeom>
        </p:spPr>
      </p:pic>
      <p:pic>
        <p:nvPicPr>
          <p:cNvPr id="42" name="図 41" descr="暗い, 探す, 手, 座る が含まれている画像&#10;&#10;AI 生成コンテンツは誤りを含む可能性があります。">
            <a:extLst>
              <a:ext uri="{FF2B5EF4-FFF2-40B4-BE49-F238E27FC236}">
                <a16:creationId xmlns:a16="http://schemas.microsoft.com/office/drawing/2014/main" id="{FC2E419C-5F7F-C3A3-6456-64787F924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4662" y="5451857"/>
            <a:ext cx="2127486" cy="1626118"/>
          </a:xfrm>
          <a:prstGeom prst="rect">
            <a:avLst/>
          </a:prstGeom>
        </p:spPr>
      </p:pic>
      <p:grpSp>
        <p:nvGrpSpPr>
          <p:cNvPr id="43" name="グループ化 42">
            <a:extLst>
              <a:ext uri="{FF2B5EF4-FFF2-40B4-BE49-F238E27FC236}">
                <a16:creationId xmlns:a16="http://schemas.microsoft.com/office/drawing/2014/main" id="{2D1DC68F-6BD9-4269-7184-354BA353ADE0}"/>
              </a:ext>
            </a:extLst>
          </p:cNvPr>
          <p:cNvGrpSpPr/>
          <p:nvPr/>
        </p:nvGrpSpPr>
        <p:grpSpPr>
          <a:xfrm>
            <a:off x="21407317" y="4271343"/>
            <a:ext cx="3210608" cy="2425896"/>
            <a:chOff x="3746130" y="5184436"/>
            <a:chExt cx="1870610" cy="1413410"/>
          </a:xfrm>
        </p:grpSpPr>
        <p:pic>
          <p:nvPicPr>
            <p:cNvPr id="44" name="グラフィックス 43" descr="ユーザー 単色塗りつぶし">
              <a:extLst>
                <a:ext uri="{FF2B5EF4-FFF2-40B4-BE49-F238E27FC236}">
                  <a16:creationId xmlns:a16="http://schemas.microsoft.com/office/drawing/2014/main" id="{09D23AC3-F261-36A9-BB77-73DD14F449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3330" y="5184436"/>
              <a:ext cx="1413410" cy="1413410"/>
            </a:xfrm>
            <a:prstGeom prst="rect">
              <a:avLst/>
            </a:prstGeom>
          </p:spPr>
        </p:pic>
        <p:pic>
          <p:nvPicPr>
            <p:cNvPr id="45" name="グラフィックス 44" descr="虫眼鏡で見た虫 単色塗りつぶし">
              <a:extLst>
                <a:ext uri="{FF2B5EF4-FFF2-40B4-BE49-F238E27FC236}">
                  <a16:creationId xmlns:a16="http://schemas.microsoft.com/office/drawing/2014/main" id="{D6BFBE60-429D-076E-7353-EE5470305E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746130" y="5336440"/>
              <a:ext cx="914400" cy="914400"/>
            </a:xfrm>
            <a:prstGeom prst="rect">
              <a:avLst/>
            </a:prstGeom>
          </p:spPr>
        </p:pic>
      </p:grpSp>
      <p:sp>
        <p:nvSpPr>
          <p:cNvPr id="46" name="テキスト ボックス 45">
            <a:extLst>
              <a:ext uri="{FF2B5EF4-FFF2-40B4-BE49-F238E27FC236}">
                <a16:creationId xmlns:a16="http://schemas.microsoft.com/office/drawing/2014/main" id="{F831411F-0124-4E04-8657-6D185BE45147}"/>
              </a:ext>
            </a:extLst>
          </p:cNvPr>
          <p:cNvSpPr txBox="1"/>
          <p:nvPr/>
        </p:nvSpPr>
        <p:spPr>
          <a:xfrm>
            <a:off x="18512074" y="3559596"/>
            <a:ext cx="4838700" cy="954107"/>
          </a:xfrm>
          <a:prstGeom prst="rect">
            <a:avLst/>
          </a:prstGeom>
          <a:noFill/>
        </p:spPr>
        <p:txBody>
          <a:bodyPr wrap="square" rtlCol="0">
            <a:spAutoFit/>
          </a:bodyPr>
          <a:lstStyle/>
          <a:p>
            <a:r>
              <a:rPr kumimoji="1" lang="en-US" altLang="ja-JP" sz="2800" b="1">
                <a:solidFill>
                  <a:schemeClr val="bg1"/>
                </a:solidFill>
              </a:rPr>
              <a:t>12</a:t>
            </a:r>
            <a:r>
              <a:rPr kumimoji="1" lang="ja-JP" altLang="en-US" sz="2800" b="1">
                <a:solidFill>
                  <a:schemeClr val="bg1"/>
                </a:solidFill>
              </a:rPr>
              <a:t>回</a:t>
            </a:r>
            <a:endParaRPr kumimoji="1" lang="en-US" altLang="ja-JP" sz="2800" b="1">
              <a:solidFill>
                <a:schemeClr val="bg1"/>
              </a:solidFill>
            </a:endParaRPr>
          </a:p>
          <a:p>
            <a:r>
              <a:rPr kumimoji="1" lang="en-US" altLang="ja-JP" sz="2800" b="1">
                <a:solidFill>
                  <a:schemeClr val="bg1"/>
                </a:solidFill>
              </a:rPr>
              <a:t>(1</a:t>
            </a:r>
            <a:r>
              <a:rPr kumimoji="1" lang="ja-JP" altLang="en-US" sz="2800" b="1">
                <a:solidFill>
                  <a:schemeClr val="bg1"/>
                </a:solidFill>
              </a:rPr>
              <a:t>年間毎月</a:t>
            </a:r>
            <a:r>
              <a:rPr kumimoji="1" lang="en-US" altLang="ja-JP" sz="2800" b="1">
                <a:solidFill>
                  <a:schemeClr val="bg1"/>
                </a:solidFill>
              </a:rPr>
              <a:t>)</a:t>
            </a:r>
            <a:endParaRPr kumimoji="1" lang="ja-JP" altLang="en-US" sz="2800" b="1">
              <a:solidFill>
                <a:schemeClr val="bg1"/>
              </a:solidFill>
            </a:endParaRPr>
          </a:p>
        </p:txBody>
      </p:sp>
      <p:sp>
        <p:nvSpPr>
          <p:cNvPr id="47" name="矢印: 右 46">
            <a:extLst>
              <a:ext uri="{FF2B5EF4-FFF2-40B4-BE49-F238E27FC236}">
                <a16:creationId xmlns:a16="http://schemas.microsoft.com/office/drawing/2014/main" id="{5C6FEF62-EE3F-D60E-EFD3-87FE16E2F07B}"/>
              </a:ext>
            </a:extLst>
          </p:cNvPr>
          <p:cNvSpPr/>
          <p:nvPr/>
        </p:nvSpPr>
        <p:spPr>
          <a:xfrm>
            <a:off x="18008649" y="4271343"/>
            <a:ext cx="485754" cy="140693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a:t>
            </a:r>
            <a:endParaRPr kumimoji="1" lang="ja-JP" altLang="en-US">
              <a:noFill/>
            </a:endParaRPr>
          </a:p>
        </p:txBody>
      </p:sp>
    </p:spTree>
    <p:extLst>
      <p:ext uri="{BB962C8B-B14F-4D97-AF65-F5344CB8AC3E}">
        <p14:creationId xmlns:p14="http://schemas.microsoft.com/office/powerpoint/2010/main" val="1778281065"/>
      </p:ext>
    </p:extLst>
  </p:cSld>
  <p:clrMapOvr>
    <a:masterClrMapping/>
  </p:clrMapOvr>
  <mc:AlternateContent xmlns:mc="http://schemas.openxmlformats.org/markup-compatibility/2006">
    <mc:Choice xmlns:p159="http://schemas.microsoft.com/office/powerpoint/2015/09/main" Requires="p159">
      <p:transition spd="slow" advClick="0" advTm="1000">
        <p159:morph option="byObject"/>
      </p:transition>
    </mc:Choice>
    <mc:Fallback>
      <p:transition spd="slow" advClick="0" advTm="1000">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CFEE5-16B4-C632-102D-8AC78479D9A8}"/>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593443E5-660A-9354-C300-19DBC91787E7}"/>
              </a:ext>
            </a:extLst>
          </p:cNvPr>
          <p:cNvSpPr txBox="1"/>
          <p:nvPr/>
        </p:nvSpPr>
        <p:spPr>
          <a:xfrm>
            <a:off x="2714896" y="-2484412"/>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11" name="四角形: 角を丸くする 10">
            <a:extLst>
              <a:ext uri="{FF2B5EF4-FFF2-40B4-BE49-F238E27FC236}">
                <a16:creationId xmlns:a16="http://schemas.microsoft.com/office/drawing/2014/main" id="{6AD4E7FF-9B68-E002-0905-E6F1032929A2}"/>
              </a:ext>
            </a:extLst>
          </p:cNvPr>
          <p:cNvSpPr/>
          <p:nvPr/>
        </p:nvSpPr>
        <p:spPr>
          <a:xfrm>
            <a:off x="5222558" y="-2490957"/>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12" name="四角形: 角を丸くする 11">
            <a:extLst>
              <a:ext uri="{FF2B5EF4-FFF2-40B4-BE49-F238E27FC236}">
                <a16:creationId xmlns:a16="http://schemas.microsoft.com/office/drawing/2014/main" id="{CBA0D104-A18E-099E-C11F-51DE50333BF4}"/>
              </a:ext>
            </a:extLst>
          </p:cNvPr>
          <p:cNvSpPr/>
          <p:nvPr/>
        </p:nvSpPr>
        <p:spPr>
          <a:xfrm>
            <a:off x="5207318" y="-166986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3" name="テキスト ボックス 12">
            <a:extLst>
              <a:ext uri="{FF2B5EF4-FFF2-40B4-BE49-F238E27FC236}">
                <a16:creationId xmlns:a16="http://schemas.microsoft.com/office/drawing/2014/main" id="{D7FDD480-1808-BDF4-DC48-9E5C32B396A8}"/>
              </a:ext>
            </a:extLst>
          </p:cNvPr>
          <p:cNvSpPr txBox="1"/>
          <p:nvPr/>
        </p:nvSpPr>
        <p:spPr>
          <a:xfrm>
            <a:off x="2714896" y="-164807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14" name="四角形: 角を丸くする 13">
            <a:extLst>
              <a:ext uri="{FF2B5EF4-FFF2-40B4-BE49-F238E27FC236}">
                <a16:creationId xmlns:a16="http://schemas.microsoft.com/office/drawing/2014/main" id="{D28296B7-6C3D-96F9-1410-DA075CFE65CD}"/>
              </a:ext>
            </a:extLst>
          </p:cNvPr>
          <p:cNvSpPr/>
          <p:nvPr/>
        </p:nvSpPr>
        <p:spPr>
          <a:xfrm>
            <a:off x="5207318" y="-81769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5" name="テキスト ボックス 14">
            <a:extLst>
              <a:ext uri="{FF2B5EF4-FFF2-40B4-BE49-F238E27FC236}">
                <a16:creationId xmlns:a16="http://schemas.microsoft.com/office/drawing/2014/main" id="{74E84863-95C6-FB27-37ED-FAF6E8AF99E0}"/>
              </a:ext>
            </a:extLst>
          </p:cNvPr>
          <p:cNvSpPr txBox="1"/>
          <p:nvPr/>
        </p:nvSpPr>
        <p:spPr>
          <a:xfrm>
            <a:off x="2714896" y="-79590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16" name="四角形: 角を丸くする 15">
            <a:extLst>
              <a:ext uri="{FF2B5EF4-FFF2-40B4-BE49-F238E27FC236}">
                <a16:creationId xmlns:a16="http://schemas.microsoft.com/office/drawing/2014/main" id="{A420E7AF-1D29-B4BF-6307-F95B942C3276}"/>
              </a:ext>
            </a:extLst>
          </p:cNvPr>
          <p:cNvSpPr/>
          <p:nvPr/>
        </p:nvSpPr>
        <p:spPr>
          <a:xfrm>
            <a:off x="-107950" y="-82270"/>
            <a:ext cx="1849438" cy="55530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7" name="テキスト ボックス 16">
            <a:extLst>
              <a:ext uri="{FF2B5EF4-FFF2-40B4-BE49-F238E27FC236}">
                <a16:creationId xmlns:a16="http://schemas.microsoft.com/office/drawing/2014/main" id="{AACD0116-6ABE-908E-62F1-A60D5879AEBA}"/>
              </a:ext>
            </a:extLst>
          </p:cNvPr>
          <p:cNvSpPr txBox="1"/>
          <p:nvPr/>
        </p:nvSpPr>
        <p:spPr>
          <a:xfrm>
            <a:off x="-38439" y="-23550"/>
            <a:ext cx="1849438" cy="523220"/>
          </a:xfrm>
          <a:prstGeom prst="rect">
            <a:avLst/>
          </a:prstGeom>
          <a:noFill/>
        </p:spPr>
        <p:txBody>
          <a:bodyPr wrap="square" rtlCol="0">
            <a:spAutoFit/>
          </a:bodyPr>
          <a:lstStyle/>
          <a:p>
            <a:r>
              <a:rPr lang="ja-JP" altLang="en-US" sz="2800" b="1">
                <a:solidFill>
                  <a:schemeClr val="bg1"/>
                </a:solidFill>
              </a:rPr>
              <a:t>結論･展望</a:t>
            </a:r>
            <a:endParaRPr kumimoji="1" lang="ja-JP" altLang="en-US" sz="2800" b="1">
              <a:solidFill>
                <a:schemeClr val="bg1"/>
              </a:solidFill>
            </a:endParaRPr>
          </a:p>
        </p:txBody>
      </p:sp>
      <p:pic>
        <p:nvPicPr>
          <p:cNvPr id="29" name="図 28" descr="動物, 座る, テーブル が含まれている画像&#10;&#10;AI 生成コンテンツは誤りを含む可能性があります。">
            <a:extLst>
              <a:ext uri="{FF2B5EF4-FFF2-40B4-BE49-F238E27FC236}">
                <a16:creationId xmlns:a16="http://schemas.microsoft.com/office/drawing/2014/main" id="{47234457-B8E8-C496-2861-B5ABDB5204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259" y="4803542"/>
            <a:ext cx="1679740" cy="1461374"/>
          </a:xfrm>
          <a:prstGeom prst="rect">
            <a:avLst/>
          </a:prstGeom>
        </p:spPr>
      </p:pic>
      <p:pic>
        <p:nvPicPr>
          <p:cNvPr id="30" name="図 29" descr="暗い, 探す, 手, 座る が含まれている画像&#10;&#10;AI 生成コンテンツは誤りを含む可能性があります。">
            <a:extLst>
              <a:ext uri="{FF2B5EF4-FFF2-40B4-BE49-F238E27FC236}">
                <a16:creationId xmlns:a16="http://schemas.microsoft.com/office/drawing/2014/main" id="{1B00AA06-C7A3-7A09-3098-6C961438C1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9675" y="5451857"/>
            <a:ext cx="2127486" cy="1626118"/>
          </a:xfrm>
          <a:prstGeom prst="rect">
            <a:avLst/>
          </a:prstGeom>
        </p:spPr>
      </p:pic>
      <p:sp>
        <p:nvSpPr>
          <p:cNvPr id="31" name="テキスト ボックス 30">
            <a:extLst>
              <a:ext uri="{FF2B5EF4-FFF2-40B4-BE49-F238E27FC236}">
                <a16:creationId xmlns:a16="http://schemas.microsoft.com/office/drawing/2014/main" id="{E3B85649-E271-D993-92B4-7A8F1CCA28E7}"/>
              </a:ext>
            </a:extLst>
          </p:cNvPr>
          <p:cNvSpPr txBox="1"/>
          <p:nvPr/>
        </p:nvSpPr>
        <p:spPr>
          <a:xfrm>
            <a:off x="3497179" y="2437312"/>
            <a:ext cx="6235032" cy="646331"/>
          </a:xfrm>
          <a:prstGeom prst="rect">
            <a:avLst/>
          </a:prstGeom>
          <a:noFill/>
        </p:spPr>
        <p:txBody>
          <a:bodyPr wrap="square" rtlCol="0">
            <a:spAutoFit/>
          </a:bodyPr>
          <a:lstStyle/>
          <a:p>
            <a:r>
              <a:rPr kumimoji="1" lang="ja-JP" altLang="en-US">
                <a:solidFill>
                  <a:srgbClr val="FFFFFF"/>
                </a:solidFill>
              </a:rPr>
              <a:t>･ドンコは内神川でヌマエビを食し繁殖している</a:t>
            </a:r>
            <a:endParaRPr kumimoji="1" lang="en-US" altLang="ja-JP">
              <a:solidFill>
                <a:srgbClr val="FFFFFF"/>
              </a:solidFill>
            </a:endParaRPr>
          </a:p>
          <a:p>
            <a:r>
              <a:rPr lang="ja-JP" altLang="en-US">
                <a:solidFill>
                  <a:srgbClr val="FFFFFF"/>
                </a:solidFill>
              </a:rPr>
              <a:t>→定期的な調査を進める</a:t>
            </a:r>
            <a:endParaRPr kumimoji="1" lang="ja-JP" altLang="en-US">
              <a:solidFill>
                <a:srgbClr val="FFFFFF"/>
              </a:solidFill>
            </a:endParaRPr>
          </a:p>
        </p:txBody>
      </p:sp>
      <p:grpSp>
        <p:nvGrpSpPr>
          <p:cNvPr id="195" name="グループ化 194">
            <a:extLst>
              <a:ext uri="{FF2B5EF4-FFF2-40B4-BE49-F238E27FC236}">
                <a16:creationId xmlns:a16="http://schemas.microsoft.com/office/drawing/2014/main" id="{1C78982B-BD64-B9C6-88EB-E616CAF27FFF}"/>
              </a:ext>
            </a:extLst>
          </p:cNvPr>
          <p:cNvGrpSpPr/>
          <p:nvPr/>
        </p:nvGrpSpPr>
        <p:grpSpPr>
          <a:xfrm>
            <a:off x="2499556" y="4125819"/>
            <a:ext cx="3210608" cy="2425896"/>
            <a:chOff x="3746130" y="5184436"/>
            <a:chExt cx="1870610" cy="1413410"/>
          </a:xfrm>
        </p:grpSpPr>
        <p:pic>
          <p:nvPicPr>
            <p:cNvPr id="192" name="グラフィックス 191" descr="ユーザー 単色塗りつぶし">
              <a:extLst>
                <a:ext uri="{FF2B5EF4-FFF2-40B4-BE49-F238E27FC236}">
                  <a16:creationId xmlns:a16="http://schemas.microsoft.com/office/drawing/2014/main" id="{A42BBA9E-4CF6-EDF0-3024-8A581AEA9E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03330" y="5184436"/>
              <a:ext cx="1413410" cy="1413410"/>
            </a:xfrm>
            <a:prstGeom prst="rect">
              <a:avLst/>
            </a:prstGeom>
          </p:spPr>
        </p:pic>
        <p:pic>
          <p:nvPicPr>
            <p:cNvPr id="194" name="グラフィックス 193" descr="虫眼鏡で見た虫 単色塗りつぶし">
              <a:extLst>
                <a:ext uri="{FF2B5EF4-FFF2-40B4-BE49-F238E27FC236}">
                  <a16:creationId xmlns:a16="http://schemas.microsoft.com/office/drawing/2014/main" id="{B73459E3-3BF1-3536-B799-7A163DCD86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3746130" y="5336440"/>
              <a:ext cx="914400" cy="914400"/>
            </a:xfrm>
            <a:prstGeom prst="rect">
              <a:avLst/>
            </a:prstGeom>
          </p:spPr>
        </p:pic>
      </p:grpSp>
      <p:sp>
        <p:nvSpPr>
          <p:cNvPr id="196" name="テキスト ボックス 195">
            <a:extLst>
              <a:ext uri="{FF2B5EF4-FFF2-40B4-BE49-F238E27FC236}">
                <a16:creationId xmlns:a16="http://schemas.microsoft.com/office/drawing/2014/main" id="{F938F226-E490-0605-4ED6-77558B33AC26}"/>
              </a:ext>
            </a:extLst>
          </p:cNvPr>
          <p:cNvSpPr txBox="1"/>
          <p:nvPr/>
        </p:nvSpPr>
        <p:spPr>
          <a:xfrm>
            <a:off x="483979" y="3559596"/>
            <a:ext cx="5402471" cy="954107"/>
          </a:xfrm>
          <a:prstGeom prst="rect">
            <a:avLst/>
          </a:prstGeom>
          <a:noFill/>
        </p:spPr>
        <p:txBody>
          <a:bodyPr wrap="square" rtlCol="0">
            <a:spAutoFit/>
          </a:bodyPr>
          <a:lstStyle/>
          <a:p>
            <a:r>
              <a:rPr kumimoji="1" lang="en-US" altLang="ja-JP" sz="2800" b="1">
                <a:solidFill>
                  <a:schemeClr val="bg1"/>
                </a:solidFill>
              </a:rPr>
              <a:t>2</a:t>
            </a:r>
            <a:r>
              <a:rPr kumimoji="1" lang="ja-JP" altLang="en-US" sz="2800" b="1">
                <a:solidFill>
                  <a:schemeClr val="bg1"/>
                </a:solidFill>
              </a:rPr>
              <a:t>回</a:t>
            </a:r>
            <a:endParaRPr kumimoji="1" lang="en-US" altLang="ja-JP" sz="2800" b="1">
              <a:solidFill>
                <a:schemeClr val="bg1"/>
              </a:solidFill>
            </a:endParaRPr>
          </a:p>
          <a:p>
            <a:r>
              <a:rPr lang="en-US" altLang="ja-JP" sz="2800" b="1">
                <a:solidFill>
                  <a:schemeClr val="bg1"/>
                </a:solidFill>
              </a:rPr>
              <a:t>(8</a:t>
            </a:r>
            <a:r>
              <a:rPr lang="ja-JP" altLang="en-US" sz="2800" b="1">
                <a:solidFill>
                  <a:schemeClr val="bg1"/>
                </a:solidFill>
              </a:rPr>
              <a:t>月、</a:t>
            </a:r>
            <a:r>
              <a:rPr lang="en-US" altLang="ja-JP" sz="2800" b="1">
                <a:solidFill>
                  <a:schemeClr val="bg1"/>
                </a:solidFill>
              </a:rPr>
              <a:t>11</a:t>
            </a:r>
            <a:r>
              <a:rPr lang="ja-JP" altLang="en-US" sz="2800" b="1">
                <a:solidFill>
                  <a:schemeClr val="bg1"/>
                </a:solidFill>
              </a:rPr>
              <a:t>月</a:t>
            </a:r>
            <a:r>
              <a:rPr lang="en-US" altLang="ja-JP" sz="2800" b="1">
                <a:solidFill>
                  <a:schemeClr val="bg1"/>
                </a:solidFill>
              </a:rPr>
              <a:t>)</a:t>
            </a:r>
            <a:endParaRPr kumimoji="1" lang="ja-JP" altLang="en-US" sz="2800" b="1">
              <a:solidFill>
                <a:schemeClr val="bg1"/>
              </a:solidFill>
            </a:endParaRPr>
          </a:p>
        </p:txBody>
      </p:sp>
      <p:pic>
        <p:nvPicPr>
          <p:cNvPr id="197" name="図 196" descr="動物, 座る, テーブル が含まれている画像&#10;&#10;AI 生成コンテンツは誤りを含む可能性があります。">
            <a:extLst>
              <a:ext uri="{FF2B5EF4-FFF2-40B4-BE49-F238E27FC236}">
                <a16:creationId xmlns:a16="http://schemas.microsoft.com/office/drawing/2014/main" id="{7A5EE883-811A-DFD0-6BF4-2248B54B0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9920" y="4721170"/>
            <a:ext cx="1679740" cy="1461374"/>
          </a:xfrm>
          <a:prstGeom prst="rect">
            <a:avLst/>
          </a:prstGeom>
        </p:spPr>
      </p:pic>
      <p:pic>
        <p:nvPicPr>
          <p:cNvPr id="198" name="図 197" descr="暗い, 探す, 手, 座る が含まれている画像&#10;&#10;AI 生成コンテンツは誤りを含む可能性があります。">
            <a:extLst>
              <a:ext uri="{FF2B5EF4-FFF2-40B4-BE49-F238E27FC236}">
                <a16:creationId xmlns:a16="http://schemas.microsoft.com/office/drawing/2014/main" id="{8AC5D3C7-EDD4-6AB5-A227-DBB0DA076F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8138" y="5451857"/>
            <a:ext cx="2127486" cy="1626118"/>
          </a:xfrm>
          <a:prstGeom prst="rect">
            <a:avLst/>
          </a:prstGeom>
        </p:spPr>
      </p:pic>
      <p:grpSp>
        <p:nvGrpSpPr>
          <p:cNvPr id="199" name="グループ化 198">
            <a:extLst>
              <a:ext uri="{FF2B5EF4-FFF2-40B4-BE49-F238E27FC236}">
                <a16:creationId xmlns:a16="http://schemas.microsoft.com/office/drawing/2014/main" id="{BB09D5B0-B274-6FDB-B420-F37172D00DFC}"/>
              </a:ext>
            </a:extLst>
          </p:cNvPr>
          <p:cNvGrpSpPr/>
          <p:nvPr/>
        </p:nvGrpSpPr>
        <p:grpSpPr>
          <a:xfrm>
            <a:off x="9200793" y="4271343"/>
            <a:ext cx="3210608" cy="2425896"/>
            <a:chOff x="3746130" y="5184436"/>
            <a:chExt cx="1870610" cy="1413410"/>
          </a:xfrm>
        </p:grpSpPr>
        <p:pic>
          <p:nvPicPr>
            <p:cNvPr id="200" name="グラフィックス 199" descr="ユーザー 単色塗りつぶし">
              <a:extLst>
                <a:ext uri="{FF2B5EF4-FFF2-40B4-BE49-F238E27FC236}">
                  <a16:creationId xmlns:a16="http://schemas.microsoft.com/office/drawing/2014/main" id="{41FFD202-DCA6-B493-B1F0-56F3C2385E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03330" y="5184436"/>
              <a:ext cx="1413410" cy="1413410"/>
            </a:xfrm>
            <a:prstGeom prst="rect">
              <a:avLst/>
            </a:prstGeom>
          </p:spPr>
        </p:pic>
        <p:pic>
          <p:nvPicPr>
            <p:cNvPr id="201" name="グラフィックス 200" descr="虫眼鏡で見た虫 単色塗りつぶし">
              <a:extLst>
                <a:ext uri="{FF2B5EF4-FFF2-40B4-BE49-F238E27FC236}">
                  <a16:creationId xmlns:a16="http://schemas.microsoft.com/office/drawing/2014/main" id="{19ECDCAB-73FD-B28A-9F34-0599D41109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3746130" y="5336440"/>
              <a:ext cx="914400" cy="914400"/>
            </a:xfrm>
            <a:prstGeom prst="rect">
              <a:avLst/>
            </a:prstGeom>
          </p:spPr>
        </p:pic>
      </p:grpSp>
      <p:sp>
        <p:nvSpPr>
          <p:cNvPr id="202" name="テキスト ボックス 201">
            <a:extLst>
              <a:ext uri="{FF2B5EF4-FFF2-40B4-BE49-F238E27FC236}">
                <a16:creationId xmlns:a16="http://schemas.microsoft.com/office/drawing/2014/main" id="{9BA269A6-B5A8-0E80-69A2-073181296BDA}"/>
              </a:ext>
            </a:extLst>
          </p:cNvPr>
          <p:cNvSpPr txBox="1"/>
          <p:nvPr/>
        </p:nvSpPr>
        <p:spPr>
          <a:xfrm>
            <a:off x="6305550" y="3559596"/>
            <a:ext cx="4838700" cy="954107"/>
          </a:xfrm>
          <a:prstGeom prst="rect">
            <a:avLst/>
          </a:prstGeom>
          <a:noFill/>
        </p:spPr>
        <p:txBody>
          <a:bodyPr wrap="square" rtlCol="0">
            <a:spAutoFit/>
          </a:bodyPr>
          <a:lstStyle/>
          <a:p>
            <a:r>
              <a:rPr kumimoji="1" lang="en-US" altLang="ja-JP" sz="2800" b="1">
                <a:solidFill>
                  <a:schemeClr val="bg1"/>
                </a:solidFill>
              </a:rPr>
              <a:t>12</a:t>
            </a:r>
            <a:r>
              <a:rPr kumimoji="1" lang="ja-JP" altLang="en-US" sz="2800" b="1">
                <a:solidFill>
                  <a:schemeClr val="bg1"/>
                </a:solidFill>
              </a:rPr>
              <a:t>回</a:t>
            </a:r>
            <a:endParaRPr kumimoji="1" lang="en-US" altLang="ja-JP" sz="2800" b="1">
              <a:solidFill>
                <a:schemeClr val="bg1"/>
              </a:solidFill>
            </a:endParaRPr>
          </a:p>
          <a:p>
            <a:r>
              <a:rPr kumimoji="1" lang="en-US" altLang="ja-JP" sz="2800" b="1">
                <a:solidFill>
                  <a:schemeClr val="bg1"/>
                </a:solidFill>
              </a:rPr>
              <a:t>(1</a:t>
            </a:r>
            <a:r>
              <a:rPr kumimoji="1" lang="ja-JP" altLang="en-US" sz="2800" b="1">
                <a:solidFill>
                  <a:schemeClr val="bg1"/>
                </a:solidFill>
              </a:rPr>
              <a:t>年間毎月</a:t>
            </a:r>
            <a:r>
              <a:rPr kumimoji="1" lang="en-US" altLang="ja-JP" sz="2800" b="1">
                <a:solidFill>
                  <a:schemeClr val="bg1"/>
                </a:solidFill>
              </a:rPr>
              <a:t>)</a:t>
            </a:r>
            <a:endParaRPr kumimoji="1" lang="ja-JP" altLang="en-US" sz="2800" b="1">
              <a:solidFill>
                <a:schemeClr val="bg1"/>
              </a:solidFill>
            </a:endParaRPr>
          </a:p>
        </p:txBody>
      </p:sp>
      <p:sp>
        <p:nvSpPr>
          <p:cNvPr id="203" name="矢印: 右 202">
            <a:extLst>
              <a:ext uri="{FF2B5EF4-FFF2-40B4-BE49-F238E27FC236}">
                <a16:creationId xmlns:a16="http://schemas.microsoft.com/office/drawing/2014/main" id="{F7EAA05D-122D-A9F9-06C6-B1496387C11B}"/>
              </a:ext>
            </a:extLst>
          </p:cNvPr>
          <p:cNvSpPr/>
          <p:nvPr/>
        </p:nvSpPr>
        <p:spPr>
          <a:xfrm>
            <a:off x="5802125" y="4271343"/>
            <a:ext cx="485754" cy="140693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a:t>
            </a:r>
            <a:endParaRPr kumimoji="1" lang="ja-JP" altLang="en-US">
              <a:noFill/>
            </a:endParaRPr>
          </a:p>
        </p:txBody>
      </p:sp>
      <p:sp>
        <p:nvSpPr>
          <p:cNvPr id="204" name="テキスト ボックス 203">
            <a:extLst>
              <a:ext uri="{FF2B5EF4-FFF2-40B4-BE49-F238E27FC236}">
                <a16:creationId xmlns:a16="http://schemas.microsoft.com/office/drawing/2014/main" id="{F772E4E2-0726-AFB1-F422-61E253DC2645}"/>
              </a:ext>
            </a:extLst>
          </p:cNvPr>
          <p:cNvSpPr txBox="1"/>
          <p:nvPr/>
        </p:nvSpPr>
        <p:spPr>
          <a:xfrm>
            <a:off x="15816189" y="2782669"/>
            <a:ext cx="6235032" cy="646331"/>
          </a:xfrm>
          <a:prstGeom prst="rect">
            <a:avLst/>
          </a:prstGeom>
          <a:noFill/>
        </p:spPr>
        <p:txBody>
          <a:bodyPr wrap="square" rtlCol="0">
            <a:spAutoFit/>
          </a:bodyPr>
          <a:lstStyle/>
          <a:p>
            <a:r>
              <a:rPr kumimoji="1" lang="ja-JP" altLang="en-US">
                <a:solidFill>
                  <a:srgbClr val="FFFFFF"/>
                </a:solidFill>
              </a:rPr>
              <a:t>･ドンコは負の光走性があり、成熟するほど強くなる</a:t>
            </a:r>
            <a:endParaRPr kumimoji="1" lang="en-US" altLang="ja-JP">
              <a:solidFill>
                <a:srgbClr val="FFFFFF"/>
              </a:solidFill>
            </a:endParaRPr>
          </a:p>
          <a:p>
            <a:r>
              <a:rPr lang="ja-JP" altLang="en-US">
                <a:solidFill>
                  <a:srgbClr val="FFFFFF"/>
                </a:solidFill>
              </a:rPr>
              <a:t>→母数が少ないため増やす</a:t>
            </a:r>
            <a:endParaRPr kumimoji="1" lang="ja-JP" altLang="en-US">
              <a:solidFill>
                <a:srgbClr val="FFFFFF"/>
              </a:solidFill>
            </a:endParaRPr>
          </a:p>
        </p:txBody>
      </p:sp>
      <p:grpSp>
        <p:nvGrpSpPr>
          <p:cNvPr id="205" name="グループ化 204">
            <a:extLst>
              <a:ext uri="{FF2B5EF4-FFF2-40B4-BE49-F238E27FC236}">
                <a16:creationId xmlns:a16="http://schemas.microsoft.com/office/drawing/2014/main" id="{A4B33984-E758-C27D-E015-F5C5616BAE25}"/>
              </a:ext>
            </a:extLst>
          </p:cNvPr>
          <p:cNvGrpSpPr/>
          <p:nvPr/>
        </p:nvGrpSpPr>
        <p:grpSpPr>
          <a:xfrm>
            <a:off x="15154958" y="4847127"/>
            <a:ext cx="2792188" cy="2004931"/>
            <a:chOff x="1586716" y="-22783"/>
            <a:chExt cx="8664565" cy="6221594"/>
          </a:xfrm>
        </p:grpSpPr>
        <p:sp>
          <p:nvSpPr>
            <p:cNvPr id="206" name="平行四辺形 205">
              <a:extLst>
                <a:ext uri="{FF2B5EF4-FFF2-40B4-BE49-F238E27FC236}">
                  <a16:creationId xmlns:a16="http://schemas.microsoft.com/office/drawing/2014/main" id="{5A2D2F3E-E5A5-48AF-6041-BD159AA3E0F3}"/>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フローチャート: 書類 206">
              <a:extLst>
                <a:ext uri="{FF2B5EF4-FFF2-40B4-BE49-F238E27FC236}">
                  <a16:creationId xmlns:a16="http://schemas.microsoft.com/office/drawing/2014/main" id="{8C82E383-EF81-E4CB-1501-9F1F6E05742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直方体 207">
              <a:extLst>
                <a:ext uri="{FF2B5EF4-FFF2-40B4-BE49-F238E27FC236}">
                  <a16:creationId xmlns:a16="http://schemas.microsoft.com/office/drawing/2014/main" id="{5EC91F2C-9F28-750F-09F2-8B4CEBACFF26}"/>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直方体 208">
              <a:extLst>
                <a:ext uri="{FF2B5EF4-FFF2-40B4-BE49-F238E27FC236}">
                  <a16:creationId xmlns:a16="http://schemas.microsoft.com/office/drawing/2014/main" id="{9C7D66C9-E707-DB25-2B99-88D77FB64389}"/>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直方体 209">
              <a:extLst>
                <a:ext uri="{FF2B5EF4-FFF2-40B4-BE49-F238E27FC236}">
                  <a16:creationId xmlns:a16="http://schemas.microsoft.com/office/drawing/2014/main" id="{218E9363-182B-4BE7-9800-F23FB5DEBA06}"/>
                </a:ext>
              </a:extLst>
            </p:cNvPr>
            <p:cNvSpPr/>
            <p:nvPr/>
          </p:nvSpPr>
          <p:spPr>
            <a:xfrm>
              <a:off x="6267098" y="2169276"/>
              <a:ext cx="3297277" cy="3077569"/>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1" name="直線コネクタ 210">
              <a:extLst>
                <a:ext uri="{FF2B5EF4-FFF2-40B4-BE49-F238E27FC236}">
                  <a16:creationId xmlns:a16="http://schemas.microsoft.com/office/drawing/2014/main" id="{70789495-07AA-9DB3-68E3-85AA4E5659A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EF58191D-FFFA-7E0A-7F00-6F56461AFB23}"/>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線矢印コネクタ 212">
              <a:extLst>
                <a:ext uri="{FF2B5EF4-FFF2-40B4-BE49-F238E27FC236}">
                  <a16:creationId xmlns:a16="http://schemas.microsoft.com/office/drawing/2014/main" id="{A7261DBF-89BD-A5D4-7572-12669821087E}"/>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4" name="テキスト ボックス 213">
              <a:extLst>
                <a:ext uri="{FF2B5EF4-FFF2-40B4-BE49-F238E27FC236}">
                  <a16:creationId xmlns:a16="http://schemas.microsoft.com/office/drawing/2014/main" id="{5ED3312A-9997-EFBA-C8DC-67F66264C2DD}"/>
                </a:ext>
              </a:extLst>
            </p:cNvPr>
            <p:cNvSpPr txBox="1"/>
            <p:nvPr/>
          </p:nvSpPr>
          <p:spPr>
            <a:xfrm rot="5400000">
              <a:off x="624666" y="3450532"/>
              <a:ext cx="2431559" cy="507459"/>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215" name="直線コネクタ 214">
              <a:extLst>
                <a:ext uri="{FF2B5EF4-FFF2-40B4-BE49-F238E27FC236}">
                  <a16:creationId xmlns:a16="http://schemas.microsoft.com/office/drawing/2014/main" id="{2AF650D5-6505-D4C8-A9A5-5814E255F81B}"/>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50754987-5746-6C3A-1E64-8FD1937670BB}"/>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線矢印コネクタ 216">
              <a:extLst>
                <a:ext uri="{FF2B5EF4-FFF2-40B4-BE49-F238E27FC236}">
                  <a16:creationId xmlns:a16="http://schemas.microsoft.com/office/drawing/2014/main" id="{8FDF2615-01B0-DFE6-7D8D-E2F4D1BE038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8" name="テキスト ボックス 217">
              <a:extLst>
                <a:ext uri="{FF2B5EF4-FFF2-40B4-BE49-F238E27FC236}">
                  <a16:creationId xmlns:a16="http://schemas.microsoft.com/office/drawing/2014/main" id="{3736F509-5B97-F833-9649-580EC252CA99}"/>
                </a:ext>
              </a:extLst>
            </p:cNvPr>
            <p:cNvSpPr txBox="1"/>
            <p:nvPr/>
          </p:nvSpPr>
          <p:spPr>
            <a:xfrm rot="18587430">
              <a:off x="8432930" y="4729302"/>
              <a:ext cx="2431558" cy="507459"/>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219" name="平行四辺形 218">
              <a:extLst>
                <a:ext uri="{FF2B5EF4-FFF2-40B4-BE49-F238E27FC236}">
                  <a16:creationId xmlns:a16="http://schemas.microsoft.com/office/drawing/2014/main" id="{B53973F4-1549-E0E3-D4CC-9415FCBC29BE}"/>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0" name="直線コネクタ 219">
              <a:extLst>
                <a:ext uri="{FF2B5EF4-FFF2-40B4-BE49-F238E27FC236}">
                  <a16:creationId xmlns:a16="http://schemas.microsoft.com/office/drawing/2014/main" id="{F1AFF7E0-1F2F-624F-FA41-218C8BBCAAA2}"/>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AB1C2A96-38BF-B7B8-8981-8B3717A950B1}"/>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線矢印コネクタ 221">
              <a:extLst>
                <a:ext uri="{FF2B5EF4-FFF2-40B4-BE49-F238E27FC236}">
                  <a16:creationId xmlns:a16="http://schemas.microsoft.com/office/drawing/2014/main" id="{5017AEF2-9138-A913-CBCB-C1EAEB9E7D88}"/>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3" name="テキスト ボックス 222">
              <a:extLst>
                <a:ext uri="{FF2B5EF4-FFF2-40B4-BE49-F238E27FC236}">
                  <a16:creationId xmlns:a16="http://schemas.microsoft.com/office/drawing/2014/main" id="{98715E32-8268-E290-2263-10F8E5707E30}"/>
                </a:ext>
              </a:extLst>
            </p:cNvPr>
            <p:cNvSpPr txBox="1"/>
            <p:nvPr/>
          </p:nvSpPr>
          <p:spPr>
            <a:xfrm>
              <a:off x="6332374" y="3495432"/>
              <a:ext cx="1041432" cy="507458"/>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224" name="直線コネクタ 223">
              <a:extLst>
                <a:ext uri="{FF2B5EF4-FFF2-40B4-BE49-F238E27FC236}">
                  <a16:creationId xmlns:a16="http://schemas.microsoft.com/office/drawing/2014/main" id="{5057189C-66D2-7DBD-3C6E-8172F8562086}"/>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線矢印コネクタ 224">
              <a:extLst>
                <a:ext uri="{FF2B5EF4-FFF2-40B4-BE49-F238E27FC236}">
                  <a16:creationId xmlns:a16="http://schemas.microsoft.com/office/drawing/2014/main" id="{CB15D033-93A5-FB2D-C1E8-6D8140E336A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6" name="テキスト ボックス 225">
              <a:extLst>
                <a:ext uri="{FF2B5EF4-FFF2-40B4-BE49-F238E27FC236}">
                  <a16:creationId xmlns:a16="http://schemas.microsoft.com/office/drawing/2014/main" id="{509B8161-53CF-B748-2E79-FDA96CA6CA53}"/>
                </a:ext>
              </a:extLst>
            </p:cNvPr>
            <p:cNvSpPr txBox="1"/>
            <p:nvPr/>
          </p:nvSpPr>
          <p:spPr>
            <a:xfrm>
              <a:off x="4462024" y="4699999"/>
              <a:ext cx="1041432" cy="507458"/>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227" name="テキスト ボックス 226">
              <a:extLst>
                <a:ext uri="{FF2B5EF4-FFF2-40B4-BE49-F238E27FC236}">
                  <a16:creationId xmlns:a16="http://schemas.microsoft.com/office/drawing/2014/main" id="{268406B3-67B4-ED9C-EE11-DD7EC48B6A4A}"/>
                </a:ext>
              </a:extLst>
            </p:cNvPr>
            <p:cNvSpPr txBox="1"/>
            <p:nvPr/>
          </p:nvSpPr>
          <p:spPr>
            <a:xfrm>
              <a:off x="7311465" y="3237637"/>
              <a:ext cx="346794" cy="507458"/>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228" name="テキスト ボックス 227">
              <a:extLst>
                <a:ext uri="{FF2B5EF4-FFF2-40B4-BE49-F238E27FC236}">
                  <a16:creationId xmlns:a16="http://schemas.microsoft.com/office/drawing/2014/main" id="{FB789859-5F2A-CF2A-E14F-ED67C0629C6B}"/>
                </a:ext>
              </a:extLst>
            </p:cNvPr>
            <p:cNvSpPr txBox="1"/>
            <p:nvPr/>
          </p:nvSpPr>
          <p:spPr>
            <a:xfrm>
              <a:off x="5229920" y="4299229"/>
              <a:ext cx="346794" cy="507458"/>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229" name="Picture 4" descr="ドンコのイラスト | かわいいフリー素材集 いらすとや">
              <a:extLst>
                <a:ext uri="{FF2B5EF4-FFF2-40B4-BE49-F238E27FC236}">
                  <a16:creationId xmlns:a16="http://schemas.microsoft.com/office/drawing/2014/main" id="{C0FF2E0B-EB6D-461A-C53A-1F6BB84D3C3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4" descr="ドンコのイラスト | かわいいフリー素材集 いらすとや">
              <a:extLst>
                <a:ext uri="{FF2B5EF4-FFF2-40B4-BE49-F238E27FC236}">
                  <a16:creationId xmlns:a16="http://schemas.microsoft.com/office/drawing/2014/main" id="{478BBC96-BEBA-159D-BFF1-ECBE43198F7D}"/>
                </a:ext>
              </a:extLst>
            </p:cNvPr>
            <p:cNvPicPr>
              <a:picLocks noChangeAspect="1" noChangeArrowheads="1"/>
            </p:cNvPicPr>
            <p:nvPr/>
          </p:nvPicPr>
          <p:blipFill>
            <a:blip r:embed="rId15">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4" descr="ドンコのイラスト | かわいいフリー素材集 いらすとや">
              <a:extLst>
                <a:ext uri="{FF2B5EF4-FFF2-40B4-BE49-F238E27FC236}">
                  <a16:creationId xmlns:a16="http://schemas.microsoft.com/office/drawing/2014/main" id="{ECA4A4DA-AFD2-DE51-AE60-BBA31DD2F0E1}"/>
                </a:ext>
              </a:extLst>
            </p:cNvPr>
            <p:cNvPicPr>
              <a:picLocks noChangeAspect="1" noChangeArrowheads="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4" descr="ドンコのイラスト | かわいいフリー素材集 いらすとや">
              <a:extLst>
                <a:ext uri="{FF2B5EF4-FFF2-40B4-BE49-F238E27FC236}">
                  <a16:creationId xmlns:a16="http://schemas.microsoft.com/office/drawing/2014/main" id="{CA463D46-2D16-E0E2-1970-88E7D3DEB1B1}"/>
                </a:ext>
              </a:extLst>
            </p:cNvPr>
            <p:cNvPicPr>
              <a:picLocks noChangeAspect="1" noChangeArrowheads="1"/>
            </p:cNvPicPr>
            <p:nvPr/>
          </p:nvPicPr>
          <p:blipFill>
            <a:blip r:embed="rId13">
              <a:duotone>
                <a:prstClr val="black"/>
                <a:schemeClr val="accent6">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ドンコのイラスト | かわいいフリー素材集 いらすとや">
              <a:extLst>
                <a:ext uri="{FF2B5EF4-FFF2-40B4-BE49-F238E27FC236}">
                  <a16:creationId xmlns:a16="http://schemas.microsoft.com/office/drawing/2014/main" id="{40A68E74-16C0-0D69-11C0-E3EB9CE184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289537">
              <a:off x="8183450" y="2551383"/>
              <a:ext cx="735140" cy="561890"/>
            </a:xfrm>
            <a:prstGeom prst="rect">
              <a:avLst/>
            </a:prstGeom>
            <a:noFill/>
            <a:extLst>
              <a:ext uri="{909E8E84-426E-40DD-AFC4-6F175D3DCCD1}">
                <a14:hiddenFill xmlns:a14="http://schemas.microsoft.com/office/drawing/2010/main">
                  <a:solidFill>
                    <a:srgbClr val="FFFFFF"/>
                  </a:solidFill>
                </a14:hiddenFill>
              </a:ext>
            </a:extLst>
          </p:spPr>
        </p:pic>
        <p:sp>
          <p:nvSpPr>
            <p:cNvPr id="234" name="テキスト ボックス 233">
              <a:extLst>
                <a:ext uri="{FF2B5EF4-FFF2-40B4-BE49-F238E27FC236}">
                  <a16:creationId xmlns:a16="http://schemas.microsoft.com/office/drawing/2014/main" id="{6704C9DD-753D-C2CD-335B-AFC744D8C30A}"/>
                </a:ext>
              </a:extLst>
            </p:cNvPr>
            <p:cNvSpPr txBox="1"/>
            <p:nvPr/>
          </p:nvSpPr>
          <p:spPr>
            <a:xfrm>
              <a:off x="3179471" y="4606002"/>
              <a:ext cx="346794" cy="507458"/>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235" name="平行四辺形 234">
              <a:extLst>
                <a:ext uri="{FF2B5EF4-FFF2-40B4-BE49-F238E27FC236}">
                  <a16:creationId xmlns:a16="http://schemas.microsoft.com/office/drawing/2014/main" id="{4AB7884A-8B26-DBE3-3363-39A7EFD9957B}"/>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直方体 235">
              <a:extLst>
                <a:ext uri="{FF2B5EF4-FFF2-40B4-BE49-F238E27FC236}">
                  <a16:creationId xmlns:a16="http://schemas.microsoft.com/office/drawing/2014/main" id="{25ECA531-B105-4E93-EF81-D98CCB966C82}"/>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7" name="グラフィックス 236" descr="ライト: オン 単色塗りつぶし">
              <a:extLst>
                <a:ext uri="{FF2B5EF4-FFF2-40B4-BE49-F238E27FC236}">
                  <a16:creationId xmlns:a16="http://schemas.microsoft.com/office/drawing/2014/main" id="{34A78E01-1472-7A45-2940-2EDB1DC264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38800" y="10076"/>
              <a:ext cx="914400" cy="914400"/>
            </a:xfrm>
            <a:prstGeom prst="rect">
              <a:avLst/>
            </a:prstGeom>
          </p:spPr>
        </p:pic>
        <p:sp>
          <p:nvSpPr>
            <p:cNvPr id="238" name="フローチャート: 書類 237">
              <a:extLst>
                <a:ext uri="{FF2B5EF4-FFF2-40B4-BE49-F238E27FC236}">
                  <a16:creationId xmlns:a16="http://schemas.microsoft.com/office/drawing/2014/main" id="{8555769D-B92F-FA59-AACE-96D59F5F067D}"/>
                </a:ext>
              </a:extLst>
            </p:cNvPr>
            <p:cNvSpPr/>
            <p:nvPr/>
          </p:nvSpPr>
          <p:spPr>
            <a:xfrm rot="10800000">
              <a:off x="2493937" y="2412272"/>
              <a:ext cx="5987851" cy="2799732"/>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テキスト ボックス 238">
              <a:extLst>
                <a:ext uri="{FF2B5EF4-FFF2-40B4-BE49-F238E27FC236}">
                  <a16:creationId xmlns:a16="http://schemas.microsoft.com/office/drawing/2014/main" id="{FBDC7308-85D5-703D-B9C3-031646AF8C74}"/>
                </a:ext>
              </a:extLst>
            </p:cNvPr>
            <p:cNvSpPr txBox="1"/>
            <p:nvPr/>
          </p:nvSpPr>
          <p:spPr>
            <a:xfrm>
              <a:off x="6506036" y="-22783"/>
              <a:ext cx="2988158" cy="859568"/>
            </a:xfrm>
            <a:prstGeom prst="rect">
              <a:avLst/>
            </a:prstGeom>
            <a:noFill/>
          </p:spPr>
          <p:txBody>
            <a:bodyPr wrap="square" rtlCol="0">
              <a:spAutoFit/>
            </a:bodyPr>
            <a:lstStyle/>
            <a:p>
              <a:r>
                <a:rPr kumimoji="1" lang="ja-JP" altLang="en-US" sz="1200">
                  <a:solidFill>
                    <a:schemeClr val="bg1"/>
                  </a:solidFill>
                </a:rPr>
                <a:t>光を当てた</a:t>
              </a:r>
              <a:endParaRPr kumimoji="1" lang="en-US" altLang="ja-JP" sz="1200">
                <a:solidFill>
                  <a:schemeClr val="bg1"/>
                </a:solidFill>
              </a:endParaRPr>
            </a:p>
          </p:txBody>
        </p:sp>
        <p:sp>
          <p:nvSpPr>
            <p:cNvPr id="240" name="テキスト ボックス 239">
              <a:extLst>
                <a:ext uri="{FF2B5EF4-FFF2-40B4-BE49-F238E27FC236}">
                  <a16:creationId xmlns:a16="http://schemas.microsoft.com/office/drawing/2014/main" id="{8D4B3C32-01E5-41DE-22B2-E74E68EE0F1D}"/>
                </a:ext>
              </a:extLst>
            </p:cNvPr>
            <p:cNvSpPr txBox="1"/>
            <p:nvPr/>
          </p:nvSpPr>
          <p:spPr>
            <a:xfrm>
              <a:off x="4237306" y="5520637"/>
              <a:ext cx="2431559" cy="507459"/>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241" name="直線コネクタ 240">
              <a:extLst>
                <a:ext uri="{FF2B5EF4-FFF2-40B4-BE49-F238E27FC236}">
                  <a16:creationId xmlns:a16="http://schemas.microsoft.com/office/drawing/2014/main" id="{1D24866A-A91B-FA45-F242-5CC72F998BB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BF22BC20-797B-C16F-5581-420971FB119D}"/>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直線矢印コネクタ 242">
              <a:extLst>
                <a:ext uri="{FF2B5EF4-FFF2-40B4-BE49-F238E27FC236}">
                  <a16:creationId xmlns:a16="http://schemas.microsoft.com/office/drawing/2014/main" id="{4CA5AC84-BE67-7B68-3B39-C234D58847AD}"/>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4" name="グループ化 243">
            <a:extLst>
              <a:ext uri="{FF2B5EF4-FFF2-40B4-BE49-F238E27FC236}">
                <a16:creationId xmlns:a16="http://schemas.microsoft.com/office/drawing/2014/main" id="{5534C02B-29AC-50D0-A84E-66BC4CDAF34A}"/>
              </a:ext>
            </a:extLst>
          </p:cNvPr>
          <p:cNvGrpSpPr/>
          <p:nvPr/>
        </p:nvGrpSpPr>
        <p:grpSpPr>
          <a:xfrm>
            <a:off x="12421371" y="3429000"/>
            <a:ext cx="3141354" cy="2320942"/>
            <a:chOff x="8011641" y="3754725"/>
            <a:chExt cx="4010309" cy="2962957"/>
          </a:xfrm>
        </p:grpSpPr>
        <p:sp>
          <p:nvSpPr>
            <p:cNvPr id="245" name="平行四辺形 244">
              <a:extLst>
                <a:ext uri="{FF2B5EF4-FFF2-40B4-BE49-F238E27FC236}">
                  <a16:creationId xmlns:a16="http://schemas.microsoft.com/office/drawing/2014/main" id="{256A24E3-B43A-50AE-A923-53FD62A9CE93}"/>
                </a:ext>
              </a:extLst>
            </p:cNvPr>
            <p:cNvSpPr/>
            <p:nvPr/>
          </p:nvSpPr>
          <p:spPr>
            <a:xfrm>
              <a:off x="8433011" y="5764906"/>
              <a:ext cx="2995962" cy="45835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フローチャート: 書類 245">
              <a:extLst>
                <a:ext uri="{FF2B5EF4-FFF2-40B4-BE49-F238E27FC236}">
                  <a16:creationId xmlns:a16="http://schemas.microsoft.com/office/drawing/2014/main" id="{D8677459-7A14-55F6-65DA-2356B4AEE2C3}"/>
                </a:ext>
              </a:extLst>
            </p:cNvPr>
            <p:cNvSpPr/>
            <p:nvPr/>
          </p:nvSpPr>
          <p:spPr>
            <a:xfrm rot="10800000">
              <a:off x="8919862" y="4546908"/>
              <a:ext cx="2536919" cy="122180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直方体 246">
              <a:extLst>
                <a:ext uri="{FF2B5EF4-FFF2-40B4-BE49-F238E27FC236}">
                  <a16:creationId xmlns:a16="http://schemas.microsoft.com/office/drawing/2014/main" id="{96A20E45-9436-F530-A7A2-F23338838571}"/>
                </a:ext>
              </a:extLst>
            </p:cNvPr>
            <p:cNvSpPr/>
            <p:nvPr/>
          </p:nvSpPr>
          <p:spPr>
            <a:xfrm rot="10800000">
              <a:off x="8465455" y="4387623"/>
              <a:ext cx="3003016" cy="1840832"/>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直方体 247">
              <a:extLst>
                <a:ext uri="{FF2B5EF4-FFF2-40B4-BE49-F238E27FC236}">
                  <a16:creationId xmlns:a16="http://schemas.microsoft.com/office/drawing/2014/main" id="{5C213F40-F15A-5CC2-ED2E-E30E4562EC1C}"/>
                </a:ext>
              </a:extLst>
            </p:cNvPr>
            <p:cNvSpPr/>
            <p:nvPr/>
          </p:nvSpPr>
          <p:spPr>
            <a:xfrm>
              <a:off x="9266460" y="5449669"/>
              <a:ext cx="1158836" cy="766432"/>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直方体 248">
              <a:extLst>
                <a:ext uri="{FF2B5EF4-FFF2-40B4-BE49-F238E27FC236}">
                  <a16:creationId xmlns:a16="http://schemas.microsoft.com/office/drawing/2014/main" id="{1000ECD3-9FFF-7680-32C9-007E3D0F753D}"/>
                </a:ext>
              </a:extLst>
            </p:cNvPr>
            <p:cNvSpPr/>
            <p:nvPr/>
          </p:nvSpPr>
          <p:spPr>
            <a:xfrm>
              <a:off x="10065175" y="4914162"/>
              <a:ext cx="1394885" cy="1301939"/>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0" name="直線コネクタ 249">
              <a:extLst>
                <a:ext uri="{FF2B5EF4-FFF2-40B4-BE49-F238E27FC236}">
                  <a16:creationId xmlns:a16="http://schemas.microsoft.com/office/drawing/2014/main" id="{A911977E-ABC5-7F91-CDBF-9C131567E581}"/>
                </a:ext>
              </a:extLst>
            </p:cNvPr>
            <p:cNvCxnSpPr>
              <a:cxnSpLocks/>
            </p:cNvCxnSpPr>
            <p:nvPr/>
          </p:nvCxnSpPr>
          <p:spPr>
            <a:xfrm flipH="1">
              <a:off x="8145114" y="6228456"/>
              <a:ext cx="3203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67975CC8-F045-72F1-FEFD-B96F2B97A813}"/>
                </a:ext>
              </a:extLst>
            </p:cNvPr>
            <p:cNvCxnSpPr>
              <a:cxnSpLocks/>
            </p:cNvCxnSpPr>
            <p:nvPr/>
          </p:nvCxnSpPr>
          <p:spPr>
            <a:xfrm flipH="1">
              <a:off x="8145114" y="4850020"/>
              <a:ext cx="3121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直線矢印コネクタ 251">
              <a:extLst>
                <a:ext uri="{FF2B5EF4-FFF2-40B4-BE49-F238E27FC236}">
                  <a16:creationId xmlns:a16="http://schemas.microsoft.com/office/drawing/2014/main" id="{2B628126-98CB-78A7-B967-61D8709DEDA4}"/>
                </a:ext>
              </a:extLst>
            </p:cNvPr>
            <p:cNvCxnSpPr>
              <a:cxnSpLocks/>
            </p:cNvCxnSpPr>
            <p:nvPr/>
          </p:nvCxnSpPr>
          <p:spPr>
            <a:xfrm flipH="1">
              <a:off x="8317375" y="4859864"/>
              <a:ext cx="17512" cy="135505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3" name="テキスト ボックス 252">
              <a:extLst>
                <a:ext uri="{FF2B5EF4-FFF2-40B4-BE49-F238E27FC236}">
                  <a16:creationId xmlns:a16="http://schemas.microsoft.com/office/drawing/2014/main" id="{3CE55F18-B04C-B5F9-250A-E3C6163AFF32}"/>
                </a:ext>
              </a:extLst>
            </p:cNvPr>
            <p:cNvSpPr txBox="1"/>
            <p:nvPr/>
          </p:nvSpPr>
          <p:spPr>
            <a:xfrm rot="5400000">
              <a:off x="7629001" y="5375242"/>
              <a:ext cx="1028651" cy="215444"/>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254" name="直線コネクタ 253">
              <a:extLst>
                <a:ext uri="{FF2B5EF4-FFF2-40B4-BE49-F238E27FC236}">
                  <a16:creationId xmlns:a16="http://schemas.microsoft.com/office/drawing/2014/main" id="{482AE792-BF5A-E8AE-EA01-7E049DB704FB}"/>
                </a:ext>
              </a:extLst>
            </p:cNvPr>
            <p:cNvCxnSpPr>
              <a:cxnSpLocks/>
            </p:cNvCxnSpPr>
            <p:nvPr/>
          </p:nvCxnSpPr>
          <p:spPr>
            <a:xfrm flipH="1" flipV="1">
              <a:off x="10983954" y="6225405"/>
              <a:ext cx="249375" cy="1773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a:extLst>
                <a:ext uri="{FF2B5EF4-FFF2-40B4-BE49-F238E27FC236}">
                  <a16:creationId xmlns:a16="http://schemas.microsoft.com/office/drawing/2014/main" id="{1613698D-3FBA-552B-3AB0-6AD148B46229}"/>
                </a:ext>
              </a:extLst>
            </p:cNvPr>
            <p:cNvCxnSpPr>
              <a:cxnSpLocks/>
            </p:cNvCxnSpPr>
            <p:nvPr/>
          </p:nvCxnSpPr>
          <p:spPr>
            <a:xfrm flipH="1" flipV="1">
              <a:off x="11457127" y="5780749"/>
              <a:ext cx="299395" cy="1944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直線矢印コネクタ 255">
              <a:extLst>
                <a:ext uri="{FF2B5EF4-FFF2-40B4-BE49-F238E27FC236}">
                  <a16:creationId xmlns:a16="http://schemas.microsoft.com/office/drawing/2014/main" id="{BC465B61-3045-3981-7EEC-841A1C9977F3}"/>
                </a:ext>
              </a:extLst>
            </p:cNvPr>
            <p:cNvCxnSpPr>
              <a:cxnSpLocks/>
            </p:cNvCxnSpPr>
            <p:nvPr/>
          </p:nvCxnSpPr>
          <p:spPr>
            <a:xfrm flipH="1">
              <a:off x="11163255" y="5874712"/>
              <a:ext cx="427675" cy="44538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7" name="テキスト ボックス 256">
              <a:extLst>
                <a:ext uri="{FF2B5EF4-FFF2-40B4-BE49-F238E27FC236}">
                  <a16:creationId xmlns:a16="http://schemas.microsoft.com/office/drawing/2014/main" id="{AAC61ECA-5E83-7E20-DAFD-45ACD31C6C82}"/>
                </a:ext>
              </a:extLst>
            </p:cNvPr>
            <p:cNvSpPr txBox="1"/>
            <p:nvPr/>
          </p:nvSpPr>
          <p:spPr>
            <a:xfrm rot="18587430">
              <a:off x="10930191" y="6095635"/>
              <a:ext cx="1028651" cy="215444"/>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258" name="平行四辺形 257">
              <a:extLst>
                <a:ext uri="{FF2B5EF4-FFF2-40B4-BE49-F238E27FC236}">
                  <a16:creationId xmlns:a16="http://schemas.microsoft.com/office/drawing/2014/main" id="{3FB485C7-B035-87FF-25BD-4825DDD91E9D}"/>
                </a:ext>
              </a:extLst>
            </p:cNvPr>
            <p:cNvSpPr/>
            <p:nvPr/>
          </p:nvSpPr>
          <p:spPr>
            <a:xfrm rot="18943505">
              <a:off x="8011641" y="5168338"/>
              <a:ext cx="1331577" cy="678083"/>
            </a:xfrm>
            <a:prstGeom prst="parallelogram">
              <a:avLst>
                <a:gd name="adj" fmla="val 95956"/>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9" name="直線矢印コネクタ 258">
              <a:extLst>
                <a:ext uri="{FF2B5EF4-FFF2-40B4-BE49-F238E27FC236}">
                  <a16:creationId xmlns:a16="http://schemas.microsoft.com/office/drawing/2014/main" id="{98162EEF-3770-93AB-7BA7-9ACE32851B8D}"/>
                </a:ext>
              </a:extLst>
            </p:cNvPr>
            <p:cNvCxnSpPr>
              <a:cxnSpLocks/>
            </p:cNvCxnSpPr>
            <p:nvPr/>
          </p:nvCxnSpPr>
          <p:spPr>
            <a:xfrm>
              <a:off x="10162101" y="5364345"/>
              <a:ext cx="0" cy="85891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0" name="テキスト ボックス 259">
              <a:extLst>
                <a:ext uri="{FF2B5EF4-FFF2-40B4-BE49-F238E27FC236}">
                  <a16:creationId xmlns:a16="http://schemas.microsoft.com/office/drawing/2014/main" id="{89FACBBE-28B1-19AD-28FA-5623D4A3567D}"/>
                </a:ext>
              </a:extLst>
            </p:cNvPr>
            <p:cNvSpPr txBox="1"/>
            <p:nvPr/>
          </p:nvSpPr>
          <p:spPr>
            <a:xfrm>
              <a:off x="10185963" y="5759711"/>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261" name="直線矢印コネクタ 260">
              <a:extLst>
                <a:ext uri="{FF2B5EF4-FFF2-40B4-BE49-F238E27FC236}">
                  <a16:creationId xmlns:a16="http://schemas.microsoft.com/office/drawing/2014/main" id="{8E6E028C-9DC2-798B-8428-A68EC5E9286E}"/>
                </a:ext>
              </a:extLst>
            </p:cNvPr>
            <p:cNvCxnSpPr>
              <a:cxnSpLocks/>
            </p:cNvCxnSpPr>
            <p:nvPr/>
          </p:nvCxnSpPr>
          <p:spPr>
            <a:xfrm>
              <a:off x="9367569" y="5813785"/>
              <a:ext cx="1157" cy="41752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2" name="テキスト ボックス 261">
              <a:extLst>
                <a:ext uri="{FF2B5EF4-FFF2-40B4-BE49-F238E27FC236}">
                  <a16:creationId xmlns:a16="http://schemas.microsoft.com/office/drawing/2014/main" id="{56141A2F-BC2F-63AC-1BA1-B1F9C421FD7F}"/>
                </a:ext>
              </a:extLst>
            </p:cNvPr>
            <p:cNvSpPr txBox="1"/>
            <p:nvPr/>
          </p:nvSpPr>
          <p:spPr>
            <a:xfrm>
              <a:off x="9352660" y="5907540"/>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263" name="テキスト ボックス 262">
              <a:extLst>
                <a:ext uri="{FF2B5EF4-FFF2-40B4-BE49-F238E27FC236}">
                  <a16:creationId xmlns:a16="http://schemas.microsoft.com/office/drawing/2014/main" id="{456C41F1-5D4B-DDD7-1473-6746AD7934FD}"/>
                </a:ext>
              </a:extLst>
            </p:cNvPr>
            <p:cNvSpPr txBox="1"/>
            <p:nvPr/>
          </p:nvSpPr>
          <p:spPr>
            <a:xfrm>
              <a:off x="10400517" y="5317518"/>
              <a:ext cx="146709" cy="215444"/>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264" name="テキスト ボックス 263">
              <a:extLst>
                <a:ext uri="{FF2B5EF4-FFF2-40B4-BE49-F238E27FC236}">
                  <a16:creationId xmlns:a16="http://schemas.microsoft.com/office/drawing/2014/main" id="{23E717B9-FCF4-0B04-D1B4-6C4EECCA3914}"/>
                </a:ext>
              </a:extLst>
            </p:cNvPr>
            <p:cNvSpPr txBox="1"/>
            <p:nvPr/>
          </p:nvSpPr>
          <p:spPr>
            <a:xfrm>
              <a:off x="9603162" y="5595046"/>
              <a:ext cx="146709" cy="215444"/>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265" name="Picture 4" descr="ドンコのイラスト | かわいいフリー素材集 いらすとや">
              <a:extLst>
                <a:ext uri="{FF2B5EF4-FFF2-40B4-BE49-F238E27FC236}">
                  <a16:creationId xmlns:a16="http://schemas.microsoft.com/office/drawing/2014/main" id="{051F4938-FD6B-4F11-345A-69B9830AE4BE}"/>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9961478" y="4707335"/>
              <a:ext cx="947672" cy="724335"/>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4" descr="ドンコのイラスト | かわいいフリー素材集 いらすとや">
              <a:extLst>
                <a:ext uri="{FF2B5EF4-FFF2-40B4-BE49-F238E27FC236}">
                  <a16:creationId xmlns:a16="http://schemas.microsoft.com/office/drawing/2014/main" id="{1706F4FE-2715-ACDC-ACBF-CD7C395BE9BE}"/>
                </a:ext>
              </a:extLst>
            </p:cNvPr>
            <p:cNvPicPr>
              <a:picLocks noChangeAspect="1" noChangeArrowheads="1"/>
            </p:cNvPicPr>
            <p:nvPr/>
          </p:nvPicPr>
          <p:blipFill>
            <a:blip r:embed="rId15">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0240913" y="4815790"/>
              <a:ext cx="695085" cy="531275"/>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4" descr="ドンコのイラスト | かわいいフリー素材集 いらすとや">
              <a:extLst>
                <a:ext uri="{FF2B5EF4-FFF2-40B4-BE49-F238E27FC236}">
                  <a16:creationId xmlns:a16="http://schemas.microsoft.com/office/drawing/2014/main" id="{427D24AA-315E-C986-09B7-CAD2BCB6ADB4}"/>
                </a:ext>
              </a:extLst>
            </p:cNvPr>
            <p:cNvPicPr>
              <a:picLocks noChangeAspect="1" noChangeArrowheads="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445738" y="4869399"/>
              <a:ext cx="552754" cy="422487"/>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4" descr="ドンコのイラスト | かわいいフリー素材集 いらすとや">
              <a:extLst>
                <a:ext uri="{FF2B5EF4-FFF2-40B4-BE49-F238E27FC236}">
                  <a16:creationId xmlns:a16="http://schemas.microsoft.com/office/drawing/2014/main" id="{A53AAEBA-353B-D03E-77F1-7A0BFF7BF168}"/>
                </a:ext>
              </a:extLst>
            </p:cNvPr>
            <p:cNvPicPr>
              <a:picLocks noChangeAspect="1" noChangeArrowheads="1"/>
            </p:cNvPicPr>
            <p:nvPr/>
          </p:nvPicPr>
          <p:blipFill>
            <a:blip r:embed="rId13">
              <a:duotone>
                <a:prstClr val="black"/>
                <a:schemeClr val="accent6">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633755" y="4942422"/>
              <a:ext cx="426202" cy="325759"/>
            </a:xfrm>
            <a:prstGeom prst="rect">
              <a:avLst/>
            </a:prstGeom>
            <a:noFill/>
            <a:extLst>
              <a:ext uri="{909E8E84-426E-40DD-AFC4-6F175D3DCCD1}">
                <a14:hiddenFill xmlns:a14="http://schemas.microsoft.com/office/drawing/2010/main">
                  <a:solidFill>
                    <a:srgbClr val="FFFFFF"/>
                  </a:solidFill>
                </a14:hiddenFill>
              </a:ext>
            </a:extLst>
          </p:spPr>
        </p:pic>
        <p:sp>
          <p:nvSpPr>
            <p:cNvPr id="269" name="テキスト ボックス 268">
              <a:extLst>
                <a:ext uri="{FF2B5EF4-FFF2-40B4-BE49-F238E27FC236}">
                  <a16:creationId xmlns:a16="http://schemas.microsoft.com/office/drawing/2014/main" id="{C947B369-8683-071D-D371-1ABDAB4D9DCB}"/>
                </a:ext>
              </a:extLst>
            </p:cNvPr>
            <p:cNvSpPr txBox="1"/>
            <p:nvPr/>
          </p:nvSpPr>
          <p:spPr>
            <a:xfrm>
              <a:off x="8812027" y="5976228"/>
              <a:ext cx="146709" cy="215444"/>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270" name="平行四辺形 269">
              <a:extLst>
                <a:ext uri="{FF2B5EF4-FFF2-40B4-BE49-F238E27FC236}">
                  <a16:creationId xmlns:a16="http://schemas.microsoft.com/office/drawing/2014/main" id="{0D411DB4-F95C-17B7-BEF4-7F0C4801ACCD}"/>
                </a:ext>
              </a:extLst>
            </p:cNvPr>
            <p:cNvSpPr/>
            <p:nvPr/>
          </p:nvSpPr>
          <p:spPr>
            <a:xfrm rot="18860962">
              <a:off x="10504441" y="5071042"/>
              <a:ext cx="1453495" cy="79078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直方体 270">
              <a:extLst>
                <a:ext uri="{FF2B5EF4-FFF2-40B4-BE49-F238E27FC236}">
                  <a16:creationId xmlns:a16="http://schemas.microsoft.com/office/drawing/2014/main" id="{8A089F62-5A87-AF1C-3983-EAF619E54A05}"/>
                </a:ext>
              </a:extLst>
            </p:cNvPr>
            <p:cNvSpPr/>
            <p:nvPr/>
          </p:nvSpPr>
          <p:spPr>
            <a:xfrm>
              <a:off x="8465456" y="4387624"/>
              <a:ext cx="3003016" cy="1840832"/>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2" name="グラフィックス 271" descr="ライト: オン 単色塗りつぶし">
              <a:extLst>
                <a:ext uri="{FF2B5EF4-FFF2-40B4-BE49-F238E27FC236}">
                  <a16:creationId xmlns:a16="http://schemas.microsoft.com/office/drawing/2014/main" id="{257C0235-83D0-5437-C329-BA401B4187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76745" y="3754725"/>
              <a:ext cx="386829" cy="386829"/>
            </a:xfrm>
            <a:prstGeom prst="rect">
              <a:avLst/>
            </a:prstGeom>
          </p:spPr>
        </p:pic>
        <p:sp>
          <p:nvSpPr>
            <p:cNvPr id="273" name="フローチャート: 書類 272">
              <a:extLst>
                <a:ext uri="{FF2B5EF4-FFF2-40B4-BE49-F238E27FC236}">
                  <a16:creationId xmlns:a16="http://schemas.microsoft.com/office/drawing/2014/main" id="{6AD93A90-B17F-3AD0-010E-6BB002C5E94A}"/>
                </a:ext>
              </a:extLst>
            </p:cNvPr>
            <p:cNvSpPr/>
            <p:nvPr/>
          </p:nvSpPr>
          <p:spPr>
            <a:xfrm rot="10800000">
              <a:off x="8472917" y="5032054"/>
              <a:ext cx="2533109" cy="118440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テキスト ボックス 273">
              <a:extLst>
                <a:ext uri="{FF2B5EF4-FFF2-40B4-BE49-F238E27FC236}">
                  <a16:creationId xmlns:a16="http://schemas.microsoft.com/office/drawing/2014/main" id="{FF988241-6A2F-61D1-9629-C55EDFEBB1AD}"/>
                </a:ext>
              </a:extLst>
            </p:cNvPr>
            <p:cNvSpPr txBox="1"/>
            <p:nvPr/>
          </p:nvSpPr>
          <p:spPr>
            <a:xfrm>
              <a:off x="10065174" y="3775190"/>
              <a:ext cx="1956776" cy="353622"/>
            </a:xfrm>
            <a:prstGeom prst="rect">
              <a:avLst/>
            </a:prstGeom>
            <a:noFill/>
          </p:spPr>
          <p:txBody>
            <a:bodyPr wrap="square" rtlCol="0">
              <a:spAutoFit/>
            </a:bodyPr>
            <a:lstStyle/>
            <a:p>
              <a:r>
                <a:rPr kumimoji="1" lang="ja-JP" altLang="en-US" sz="1200">
                  <a:solidFill>
                    <a:schemeClr val="bg1"/>
                  </a:solidFill>
                </a:rPr>
                <a:t>光を当て</a:t>
              </a:r>
              <a:r>
                <a:rPr lang="ja-JP" altLang="en-US" sz="1200">
                  <a:solidFill>
                    <a:schemeClr val="bg1"/>
                  </a:solidFill>
                </a:rPr>
                <a:t>なかった</a:t>
              </a:r>
              <a:endParaRPr kumimoji="1" lang="en-US" altLang="ja-JP" sz="1200">
                <a:solidFill>
                  <a:schemeClr val="bg1"/>
                </a:solidFill>
              </a:endParaRPr>
            </a:p>
          </p:txBody>
        </p:sp>
        <p:sp>
          <p:nvSpPr>
            <p:cNvPr id="275" name="テキスト ボックス 274">
              <a:extLst>
                <a:ext uri="{FF2B5EF4-FFF2-40B4-BE49-F238E27FC236}">
                  <a16:creationId xmlns:a16="http://schemas.microsoft.com/office/drawing/2014/main" id="{56C9A19D-96C3-C9E7-5F76-4B545BE276CF}"/>
                </a:ext>
              </a:extLst>
            </p:cNvPr>
            <p:cNvSpPr txBox="1"/>
            <p:nvPr/>
          </p:nvSpPr>
          <p:spPr>
            <a:xfrm>
              <a:off x="9234384" y="6408307"/>
              <a:ext cx="1028648" cy="215444"/>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276" name="直線コネクタ 275">
              <a:extLst>
                <a:ext uri="{FF2B5EF4-FFF2-40B4-BE49-F238E27FC236}">
                  <a16:creationId xmlns:a16="http://schemas.microsoft.com/office/drawing/2014/main" id="{B4AEAA3A-EC8B-AC05-8E99-98542B03EFF3}"/>
                </a:ext>
              </a:extLst>
            </p:cNvPr>
            <p:cNvCxnSpPr>
              <a:cxnSpLocks/>
            </p:cNvCxnSpPr>
            <p:nvPr/>
          </p:nvCxnSpPr>
          <p:spPr>
            <a:xfrm>
              <a:off x="8471955" y="6247306"/>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線コネクタ 276">
              <a:extLst>
                <a:ext uri="{FF2B5EF4-FFF2-40B4-BE49-F238E27FC236}">
                  <a16:creationId xmlns:a16="http://schemas.microsoft.com/office/drawing/2014/main" id="{D7E2C807-1D40-5BF4-F48B-7C476110E6DC}"/>
                </a:ext>
              </a:extLst>
            </p:cNvPr>
            <p:cNvCxnSpPr>
              <a:cxnSpLocks/>
            </p:cNvCxnSpPr>
            <p:nvPr/>
          </p:nvCxnSpPr>
          <p:spPr>
            <a:xfrm>
              <a:off x="11010195" y="6245900"/>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線矢印コネクタ 277">
              <a:extLst>
                <a:ext uri="{FF2B5EF4-FFF2-40B4-BE49-F238E27FC236}">
                  <a16:creationId xmlns:a16="http://schemas.microsoft.com/office/drawing/2014/main" id="{A34C7939-FD64-2FA0-9FCA-BCFF4212835F}"/>
                </a:ext>
              </a:extLst>
            </p:cNvPr>
            <p:cNvCxnSpPr>
              <a:cxnSpLocks/>
            </p:cNvCxnSpPr>
            <p:nvPr/>
          </p:nvCxnSpPr>
          <p:spPr>
            <a:xfrm>
              <a:off x="8475699" y="6352615"/>
              <a:ext cx="2534496" cy="893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79" name="矢印: 右 278">
            <a:extLst>
              <a:ext uri="{FF2B5EF4-FFF2-40B4-BE49-F238E27FC236}">
                <a16:creationId xmlns:a16="http://schemas.microsoft.com/office/drawing/2014/main" id="{7E3DA6AF-9F23-F4B9-3FAD-797DFEA075EF}"/>
              </a:ext>
            </a:extLst>
          </p:cNvPr>
          <p:cNvSpPr/>
          <p:nvPr/>
        </p:nvSpPr>
        <p:spPr>
          <a:xfrm>
            <a:off x="18197840" y="4335780"/>
            <a:ext cx="586740" cy="1173480"/>
          </a:xfrm>
          <a:prstGeom prst="rightArrow">
            <a:avLst>
              <a:gd name="adj1" fmla="val 50000"/>
              <a:gd name="adj2" fmla="val 48845"/>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b</a:t>
            </a:r>
            <a:endParaRPr kumimoji="1" lang="ja-JP" altLang="en-US">
              <a:noFill/>
            </a:endParaRPr>
          </a:p>
        </p:txBody>
      </p:sp>
      <p:grpSp>
        <p:nvGrpSpPr>
          <p:cNvPr id="280" name="グループ化 279">
            <a:extLst>
              <a:ext uri="{FF2B5EF4-FFF2-40B4-BE49-F238E27FC236}">
                <a16:creationId xmlns:a16="http://schemas.microsoft.com/office/drawing/2014/main" id="{49205A5E-6BC2-0735-7034-4F2AF14D34B0}"/>
              </a:ext>
            </a:extLst>
          </p:cNvPr>
          <p:cNvGrpSpPr/>
          <p:nvPr/>
        </p:nvGrpSpPr>
        <p:grpSpPr>
          <a:xfrm>
            <a:off x="21733908" y="4778131"/>
            <a:ext cx="2792188" cy="2004931"/>
            <a:chOff x="9338698" y="4778131"/>
            <a:chExt cx="2792188" cy="2004931"/>
          </a:xfrm>
        </p:grpSpPr>
        <p:sp>
          <p:nvSpPr>
            <p:cNvPr id="281" name="平行四辺形 280">
              <a:extLst>
                <a:ext uri="{FF2B5EF4-FFF2-40B4-BE49-F238E27FC236}">
                  <a16:creationId xmlns:a16="http://schemas.microsoft.com/office/drawing/2014/main" id="{F5FF6920-F2C8-4AAE-753C-9915CCC2EB21}"/>
                </a:ext>
              </a:extLst>
            </p:cNvPr>
            <p:cNvSpPr/>
            <p:nvPr/>
          </p:nvSpPr>
          <p:spPr>
            <a:xfrm>
              <a:off x="9616918" y="6132867"/>
              <a:ext cx="2282188" cy="349154"/>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フローチャート: 書類 281">
              <a:extLst>
                <a:ext uri="{FF2B5EF4-FFF2-40B4-BE49-F238E27FC236}">
                  <a16:creationId xmlns:a16="http://schemas.microsoft.com/office/drawing/2014/main" id="{3C70A8EE-B867-C1C8-3F17-8E73216FC78F}"/>
                </a:ext>
              </a:extLst>
            </p:cNvPr>
            <p:cNvSpPr/>
            <p:nvPr/>
          </p:nvSpPr>
          <p:spPr>
            <a:xfrm rot="10800000">
              <a:off x="9979958" y="5202153"/>
              <a:ext cx="1932509" cy="9307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直方体 282">
              <a:extLst>
                <a:ext uri="{FF2B5EF4-FFF2-40B4-BE49-F238E27FC236}">
                  <a16:creationId xmlns:a16="http://schemas.microsoft.com/office/drawing/2014/main" id="{01AA1E70-3AEB-7B67-9355-F4F720F2FC53}"/>
                </a:ext>
              </a:extLst>
            </p:cNvPr>
            <p:cNvSpPr/>
            <p:nvPr/>
          </p:nvSpPr>
          <p:spPr>
            <a:xfrm rot="10800000">
              <a:off x="9627373" y="5081434"/>
              <a:ext cx="2287560" cy="140226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直方体 283">
              <a:extLst>
                <a:ext uri="{FF2B5EF4-FFF2-40B4-BE49-F238E27FC236}">
                  <a16:creationId xmlns:a16="http://schemas.microsoft.com/office/drawing/2014/main" id="{461740E8-1201-AF3A-5EE9-DAF516E3A1F1}"/>
                </a:ext>
              </a:extLst>
            </p:cNvPr>
            <p:cNvSpPr/>
            <p:nvPr/>
          </p:nvSpPr>
          <p:spPr>
            <a:xfrm>
              <a:off x="10238060" y="5893292"/>
              <a:ext cx="882748" cy="583832"/>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5" name="Picture 4" descr="ドンコのイラスト | かわいいフリー素材集 いらすとや">
              <a:extLst>
                <a:ext uri="{FF2B5EF4-FFF2-40B4-BE49-F238E27FC236}">
                  <a16:creationId xmlns:a16="http://schemas.microsoft.com/office/drawing/2014/main" id="{ED682097-79FC-21CE-6F18-3920C1083934}"/>
                </a:ext>
              </a:extLst>
            </p:cNvPr>
            <p:cNvPicPr>
              <a:picLocks noChangeAspect="1" noChangeArrowheads="1"/>
            </p:cNvPicPr>
            <p:nvPr/>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167474" y="5666869"/>
              <a:ext cx="742330" cy="567386"/>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4" descr="ドンコのイラスト | かわいいフリー素材集 いらすとや">
              <a:extLst>
                <a:ext uri="{FF2B5EF4-FFF2-40B4-BE49-F238E27FC236}">
                  <a16:creationId xmlns:a16="http://schemas.microsoft.com/office/drawing/2014/main" id="{C22D6EEA-3E41-88F6-5D8D-A60576165BC9}"/>
                </a:ext>
              </a:extLst>
            </p:cNvPr>
            <p:cNvPicPr>
              <a:picLocks noChangeAspect="1" noChangeArrowheads="1"/>
            </p:cNvPicPr>
            <p:nvPr/>
          </p:nvPicPr>
          <p:blipFill>
            <a:blip r:embed="rId15">
              <a:duotone>
                <a:prstClr val="black"/>
                <a:schemeClr val="accent4">
                  <a:tint val="45000"/>
                  <a:satMod val="400000"/>
                </a:schemeClr>
              </a:duotone>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0348837" y="5787861"/>
              <a:ext cx="544474" cy="416158"/>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4" descr="ドンコのイラスト | かわいいフリー素材集 いらすとや">
              <a:extLst>
                <a:ext uri="{FF2B5EF4-FFF2-40B4-BE49-F238E27FC236}">
                  <a16:creationId xmlns:a16="http://schemas.microsoft.com/office/drawing/2014/main" id="{909A7399-F33A-2E80-A7A8-B0EAA496351D}"/>
                </a:ext>
              </a:extLst>
            </p:cNvPr>
            <p:cNvPicPr>
              <a:picLocks noChangeAspect="1" noChangeArrowheads="1"/>
            </p:cNvPicPr>
            <p:nvPr/>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488828" y="5855644"/>
              <a:ext cx="432983" cy="330942"/>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4" descr="ドンコのイラスト | かわいいフリー素材集 いらすとや">
              <a:extLst>
                <a:ext uri="{FF2B5EF4-FFF2-40B4-BE49-F238E27FC236}">
                  <a16:creationId xmlns:a16="http://schemas.microsoft.com/office/drawing/2014/main" id="{51F297D1-86C8-4EF3-E59C-6668E6C950CB}"/>
                </a:ext>
              </a:extLst>
            </p:cNvPr>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615921" y="5924801"/>
              <a:ext cx="333852" cy="255173"/>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4" descr="ドンコのイラスト | かわいいフリー素材集 いらすとや">
              <a:extLst>
                <a:ext uri="{FF2B5EF4-FFF2-40B4-BE49-F238E27FC236}">
                  <a16:creationId xmlns:a16="http://schemas.microsoft.com/office/drawing/2014/main" id="{868535AA-FB90-7337-A51E-CFC19C51FB5A}"/>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289537">
              <a:off x="10707350" y="5974427"/>
              <a:ext cx="236902" cy="181071"/>
            </a:xfrm>
            <a:prstGeom prst="rect">
              <a:avLst/>
            </a:prstGeom>
            <a:noFill/>
            <a:extLst>
              <a:ext uri="{909E8E84-426E-40DD-AFC4-6F175D3DCCD1}">
                <a14:hiddenFill xmlns:a14="http://schemas.microsoft.com/office/drawing/2010/main">
                  <a:solidFill>
                    <a:srgbClr val="FFFFFF"/>
                  </a:solidFill>
                </a14:hiddenFill>
              </a:ext>
            </a:extLst>
          </p:spPr>
        </p:pic>
        <p:sp>
          <p:nvSpPr>
            <p:cNvPr id="290" name="直方体 289">
              <a:extLst>
                <a:ext uri="{FF2B5EF4-FFF2-40B4-BE49-F238E27FC236}">
                  <a16:creationId xmlns:a16="http://schemas.microsoft.com/office/drawing/2014/main" id="{01DB7E24-D247-BB82-C464-FC32728B2583}"/>
                </a:ext>
              </a:extLst>
            </p:cNvPr>
            <p:cNvSpPr/>
            <p:nvPr/>
          </p:nvSpPr>
          <p:spPr>
            <a:xfrm>
              <a:off x="10846968" y="5484530"/>
              <a:ext cx="1062560" cy="99175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1" name="直線コネクタ 290">
              <a:extLst>
                <a:ext uri="{FF2B5EF4-FFF2-40B4-BE49-F238E27FC236}">
                  <a16:creationId xmlns:a16="http://schemas.microsoft.com/office/drawing/2014/main" id="{BC0E6BA0-FD53-4E05-22E6-F84F205176C8}"/>
                </a:ext>
              </a:extLst>
            </p:cNvPr>
            <p:cNvCxnSpPr/>
            <p:nvPr/>
          </p:nvCxnSpPr>
          <p:spPr>
            <a:xfrm flipH="1">
              <a:off x="9392922" y="6483695"/>
              <a:ext cx="2344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BD62898-EFC8-EF70-351E-06478F0B5233}"/>
                </a:ext>
              </a:extLst>
            </p:cNvPr>
            <p:cNvCxnSpPr/>
            <p:nvPr/>
          </p:nvCxnSpPr>
          <p:spPr>
            <a:xfrm flipH="1">
              <a:off x="9392922" y="5433938"/>
              <a:ext cx="2344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id="{8DAF1481-CFA9-9855-D748-F35096A31C44}"/>
                </a:ext>
              </a:extLst>
            </p:cNvPr>
            <p:cNvCxnSpPr/>
            <p:nvPr/>
          </p:nvCxnSpPr>
          <p:spPr>
            <a:xfrm flipH="1">
              <a:off x="9499932" y="5433938"/>
              <a:ext cx="5372" cy="104975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4" name="テキスト ボックス 293">
              <a:extLst>
                <a:ext uri="{FF2B5EF4-FFF2-40B4-BE49-F238E27FC236}">
                  <a16:creationId xmlns:a16="http://schemas.microsoft.com/office/drawing/2014/main" id="{3499E0E1-ED6D-E4AA-9D05-410007A08616}"/>
                </a:ext>
              </a:extLst>
            </p:cNvPr>
            <p:cNvSpPr txBox="1"/>
            <p:nvPr/>
          </p:nvSpPr>
          <p:spPr>
            <a:xfrm rot="5400000">
              <a:off x="9028674" y="5897419"/>
              <a:ext cx="783579" cy="163531"/>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295" name="直線コネクタ 294">
              <a:extLst>
                <a:ext uri="{FF2B5EF4-FFF2-40B4-BE49-F238E27FC236}">
                  <a16:creationId xmlns:a16="http://schemas.microsoft.com/office/drawing/2014/main" id="{8C22B15B-981E-B4B0-26C7-30C74E6207AD}"/>
                </a:ext>
              </a:extLst>
            </p:cNvPr>
            <p:cNvCxnSpPr>
              <a:cxnSpLocks/>
            </p:cNvCxnSpPr>
            <p:nvPr/>
          </p:nvCxnSpPr>
          <p:spPr>
            <a:xfrm flipH="1" flipV="1">
              <a:off x="11554096" y="6483695"/>
              <a:ext cx="201547" cy="112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a:extLst>
                <a:ext uri="{FF2B5EF4-FFF2-40B4-BE49-F238E27FC236}">
                  <a16:creationId xmlns:a16="http://schemas.microsoft.com/office/drawing/2014/main" id="{5A105C4B-7A54-EFF1-AB07-8669ADF6D9D6}"/>
                </a:ext>
              </a:extLst>
            </p:cNvPr>
            <p:cNvCxnSpPr>
              <a:cxnSpLocks/>
            </p:cNvCxnSpPr>
            <p:nvPr/>
          </p:nvCxnSpPr>
          <p:spPr>
            <a:xfrm flipH="1" flipV="1">
              <a:off x="11912467" y="6132869"/>
              <a:ext cx="218419" cy="97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線矢印コネクタ 296">
              <a:extLst>
                <a:ext uri="{FF2B5EF4-FFF2-40B4-BE49-F238E27FC236}">
                  <a16:creationId xmlns:a16="http://schemas.microsoft.com/office/drawing/2014/main" id="{E77165C8-4D42-2901-A960-5942A02319CD}"/>
                </a:ext>
              </a:extLst>
            </p:cNvPr>
            <p:cNvCxnSpPr>
              <a:cxnSpLocks/>
            </p:cNvCxnSpPr>
            <p:nvPr/>
          </p:nvCxnSpPr>
          <p:spPr>
            <a:xfrm flipH="1">
              <a:off x="11682744" y="6181646"/>
              <a:ext cx="344550" cy="36953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8" name="テキスト ボックス 297">
              <a:extLst>
                <a:ext uri="{FF2B5EF4-FFF2-40B4-BE49-F238E27FC236}">
                  <a16:creationId xmlns:a16="http://schemas.microsoft.com/office/drawing/2014/main" id="{19755D12-7025-3852-B125-00E095FC1B7C}"/>
                </a:ext>
              </a:extLst>
            </p:cNvPr>
            <p:cNvSpPr txBox="1"/>
            <p:nvPr/>
          </p:nvSpPr>
          <p:spPr>
            <a:xfrm rot="18587430">
              <a:off x="11544916" y="6309507"/>
              <a:ext cx="783578" cy="163531"/>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299" name="平行四辺形 298">
              <a:extLst>
                <a:ext uri="{FF2B5EF4-FFF2-40B4-BE49-F238E27FC236}">
                  <a16:creationId xmlns:a16="http://schemas.microsoft.com/office/drawing/2014/main" id="{4FE81B14-2988-6CAD-D2F0-59078D6394A1}"/>
                </a:ext>
              </a:extLst>
            </p:cNvPr>
            <p:cNvSpPr/>
            <p:nvPr/>
          </p:nvSpPr>
          <p:spPr>
            <a:xfrm rot="18860962">
              <a:off x="9283745" y="5680049"/>
              <a:ext cx="1037025" cy="516532"/>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0" name="直線コネクタ 299">
              <a:extLst>
                <a:ext uri="{FF2B5EF4-FFF2-40B4-BE49-F238E27FC236}">
                  <a16:creationId xmlns:a16="http://schemas.microsoft.com/office/drawing/2014/main" id="{BB31CE20-E146-A930-818B-F16D0798693E}"/>
                </a:ext>
              </a:extLst>
            </p:cNvPr>
            <p:cNvCxnSpPr>
              <a:cxnSpLocks/>
            </p:cNvCxnSpPr>
            <p:nvPr/>
          </p:nvCxnSpPr>
          <p:spPr>
            <a:xfrm>
              <a:off x="10846450" y="6162423"/>
              <a:ext cx="117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線コネクタ 300">
              <a:extLst>
                <a:ext uri="{FF2B5EF4-FFF2-40B4-BE49-F238E27FC236}">
                  <a16:creationId xmlns:a16="http://schemas.microsoft.com/office/drawing/2014/main" id="{887038D5-3F6B-9AB2-8211-7A9414A34EC4}"/>
                </a:ext>
              </a:extLst>
            </p:cNvPr>
            <p:cNvCxnSpPr>
              <a:cxnSpLocks/>
            </p:cNvCxnSpPr>
            <p:nvPr/>
          </p:nvCxnSpPr>
          <p:spPr>
            <a:xfrm>
              <a:off x="10850914" y="5828813"/>
              <a:ext cx="117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線矢印コネクタ 301">
              <a:extLst>
                <a:ext uri="{FF2B5EF4-FFF2-40B4-BE49-F238E27FC236}">
                  <a16:creationId xmlns:a16="http://schemas.microsoft.com/office/drawing/2014/main" id="{D3D03183-8D93-5862-01B0-7D8E1AB6ED23}"/>
                </a:ext>
              </a:extLst>
            </p:cNvPr>
            <p:cNvCxnSpPr>
              <a:cxnSpLocks/>
            </p:cNvCxnSpPr>
            <p:nvPr/>
          </p:nvCxnSpPr>
          <p:spPr>
            <a:xfrm>
              <a:off x="10907713" y="5827095"/>
              <a:ext cx="0" cy="334491"/>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3" name="テキスト ボックス 302">
              <a:extLst>
                <a:ext uri="{FF2B5EF4-FFF2-40B4-BE49-F238E27FC236}">
                  <a16:creationId xmlns:a16="http://schemas.microsoft.com/office/drawing/2014/main" id="{F02AF602-EF29-B832-ADF7-D730591ABE1A}"/>
                </a:ext>
              </a:extLst>
            </p:cNvPr>
            <p:cNvSpPr txBox="1"/>
            <p:nvPr/>
          </p:nvSpPr>
          <p:spPr>
            <a:xfrm>
              <a:off x="10868004" y="5911888"/>
              <a:ext cx="335605" cy="163530"/>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304" name="直線コネクタ 303">
              <a:extLst>
                <a:ext uri="{FF2B5EF4-FFF2-40B4-BE49-F238E27FC236}">
                  <a16:creationId xmlns:a16="http://schemas.microsoft.com/office/drawing/2014/main" id="{755ADE0C-57FC-77D0-89F0-62E7EFEC30F3}"/>
                </a:ext>
              </a:extLst>
            </p:cNvPr>
            <p:cNvCxnSpPr>
              <a:cxnSpLocks/>
            </p:cNvCxnSpPr>
            <p:nvPr/>
          </p:nvCxnSpPr>
          <p:spPr>
            <a:xfrm>
              <a:off x="10239183" y="6164140"/>
              <a:ext cx="117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線矢印コネクタ 304">
              <a:extLst>
                <a:ext uri="{FF2B5EF4-FFF2-40B4-BE49-F238E27FC236}">
                  <a16:creationId xmlns:a16="http://schemas.microsoft.com/office/drawing/2014/main" id="{B13F3167-1A49-62FD-6753-63F991E1E6D2}"/>
                </a:ext>
              </a:extLst>
            </p:cNvPr>
            <p:cNvCxnSpPr>
              <a:cxnSpLocks/>
            </p:cNvCxnSpPr>
            <p:nvPr/>
          </p:nvCxnSpPr>
          <p:spPr>
            <a:xfrm>
              <a:off x="10295983" y="6162423"/>
              <a:ext cx="646" cy="318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6" name="テキスト ボックス 305">
              <a:extLst>
                <a:ext uri="{FF2B5EF4-FFF2-40B4-BE49-F238E27FC236}">
                  <a16:creationId xmlns:a16="http://schemas.microsoft.com/office/drawing/2014/main" id="{0497FAF9-816D-E513-643F-0B1270F0BB85}"/>
                </a:ext>
              </a:extLst>
            </p:cNvPr>
            <p:cNvSpPr txBox="1"/>
            <p:nvPr/>
          </p:nvSpPr>
          <p:spPr>
            <a:xfrm>
              <a:off x="10265277" y="6300064"/>
              <a:ext cx="335605" cy="163530"/>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307" name="テキスト ボックス 306">
              <a:extLst>
                <a:ext uri="{FF2B5EF4-FFF2-40B4-BE49-F238E27FC236}">
                  <a16:creationId xmlns:a16="http://schemas.microsoft.com/office/drawing/2014/main" id="{7EF573D5-ED42-4CFA-1618-1163271D2BFD}"/>
                </a:ext>
              </a:extLst>
            </p:cNvPr>
            <p:cNvSpPr txBox="1"/>
            <p:nvPr/>
          </p:nvSpPr>
          <p:spPr>
            <a:xfrm>
              <a:off x="11183519" y="5828813"/>
              <a:ext cx="111756" cy="163530"/>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308" name="テキスト ボックス 307">
              <a:extLst>
                <a:ext uri="{FF2B5EF4-FFF2-40B4-BE49-F238E27FC236}">
                  <a16:creationId xmlns:a16="http://schemas.microsoft.com/office/drawing/2014/main" id="{5046D580-7BCC-29C7-EEB1-CEEE3FC55707}"/>
                </a:ext>
              </a:extLst>
            </p:cNvPr>
            <p:cNvSpPr txBox="1"/>
            <p:nvPr/>
          </p:nvSpPr>
          <p:spPr>
            <a:xfrm>
              <a:off x="10512734" y="6170915"/>
              <a:ext cx="111756" cy="163530"/>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309" name="Picture 4" descr="ドンコのイラスト | かわいいフリー素材集 いらすとや">
              <a:extLst>
                <a:ext uri="{FF2B5EF4-FFF2-40B4-BE49-F238E27FC236}">
                  <a16:creationId xmlns:a16="http://schemas.microsoft.com/office/drawing/2014/main" id="{524A50C4-83D1-46AB-D8FE-F4DCC8D24B9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863297" y="5315796"/>
              <a:ext cx="721893" cy="551765"/>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4" descr="ドンコのイラスト | かわいいフリー素材集 いらすとや">
              <a:extLst>
                <a:ext uri="{FF2B5EF4-FFF2-40B4-BE49-F238E27FC236}">
                  <a16:creationId xmlns:a16="http://schemas.microsoft.com/office/drawing/2014/main" id="{82513B97-DE1B-6F6C-A8B1-106CCA47EFBA}"/>
                </a:ext>
              </a:extLst>
            </p:cNvPr>
            <p:cNvPicPr>
              <a:picLocks noChangeAspect="1" noChangeArrowheads="1"/>
            </p:cNvPicPr>
            <p:nvPr/>
          </p:nvPicPr>
          <p:blipFill>
            <a:blip r:embed="rId15">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1022974" y="5448027"/>
              <a:ext cx="529482" cy="404700"/>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ドンコのイラスト | かわいいフリー素材集 いらすとや">
              <a:extLst>
                <a:ext uri="{FF2B5EF4-FFF2-40B4-BE49-F238E27FC236}">
                  <a16:creationId xmlns:a16="http://schemas.microsoft.com/office/drawing/2014/main" id="{A1586AD8-F9AB-105A-C81D-793039C02A3E}"/>
                </a:ext>
              </a:extLst>
            </p:cNvPr>
            <p:cNvPicPr>
              <a:picLocks noChangeAspect="1" noChangeArrowheads="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1219504" y="5512660"/>
              <a:ext cx="421062" cy="321831"/>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4" descr="ドンコのイラスト | かわいいフリー素材集 いらすとや">
              <a:extLst>
                <a:ext uri="{FF2B5EF4-FFF2-40B4-BE49-F238E27FC236}">
                  <a16:creationId xmlns:a16="http://schemas.microsoft.com/office/drawing/2014/main" id="{D7A45358-24E0-55F7-84B0-615699206BEE}"/>
                </a:ext>
              </a:extLst>
            </p:cNvPr>
            <p:cNvPicPr>
              <a:picLocks noChangeAspect="1" noChangeArrowheads="1"/>
            </p:cNvPicPr>
            <p:nvPr/>
          </p:nvPicPr>
          <p:blipFill>
            <a:blip r:embed="rId13">
              <a:duotone>
                <a:prstClr val="black"/>
                <a:schemeClr val="accent6">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1370543" y="5557127"/>
              <a:ext cx="324662" cy="248148"/>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4" descr="ドンコのイラスト | かわいいフリー素材集 いらすとや">
              <a:extLst>
                <a:ext uri="{FF2B5EF4-FFF2-40B4-BE49-F238E27FC236}">
                  <a16:creationId xmlns:a16="http://schemas.microsoft.com/office/drawing/2014/main" id="{537D30D0-52A0-D2EA-18BE-E15337670C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289537">
              <a:off x="11464520" y="5607665"/>
              <a:ext cx="236902" cy="181071"/>
            </a:xfrm>
            <a:prstGeom prst="rect">
              <a:avLst/>
            </a:prstGeom>
            <a:noFill/>
            <a:extLst>
              <a:ext uri="{909E8E84-426E-40DD-AFC4-6F175D3DCCD1}">
                <a14:hiddenFill xmlns:a14="http://schemas.microsoft.com/office/drawing/2010/main">
                  <a:solidFill>
                    <a:srgbClr val="FFFFFF"/>
                  </a:solidFill>
                </a14:hiddenFill>
              </a:ext>
            </a:extLst>
          </p:spPr>
        </p:pic>
        <p:sp>
          <p:nvSpPr>
            <p:cNvPr id="314" name="テキスト ボックス 313">
              <a:extLst>
                <a:ext uri="{FF2B5EF4-FFF2-40B4-BE49-F238E27FC236}">
                  <a16:creationId xmlns:a16="http://schemas.microsoft.com/office/drawing/2014/main" id="{560C9700-2B77-96F5-5EF8-129F5C4AD524}"/>
                </a:ext>
              </a:extLst>
            </p:cNvPr>
            <p:cNvSpPr txBox="1"/>
            <p:nvPr/>
          </p:nvSpPr>
          <p:spPr>
            <a:xfrm>
              <a:off x="9851969" y="6269774"/>
              <a:ext cx="111756" cy="163530"/>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315" name="平行四辺形 314">
              <a:extLst>
                <a:ext uri="{FF2B5EF4-FFF2-40B4-BE49-F238E27FC236}">
                  <a16:creationId xmlns:a16="http://schemas.microsoft.com/office/drawing/2014/main" id="{106B2A1D-305E-A4CC-C41A-A28C90FE0052}"/>
                </a:ext>
              </a:extLst>
            </p:cNvPr>
            <p:cNvSpPr/>
            <p:nvPr/>
          </p:nvSpPr>
          <p:spPr>
            <a:xfrm rot="18860962">
              <a:off x="11185398" y="5584614"/>
              <a:ext cx="1107205" cy="602387"/>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フローチャート: 書類 315">
              <a:extLst>
                <a:ext uri="{FF2B5EF4-FFF2-40B4-BE49-F238E27FC236}">
                  <a16:creationId xmlns:a16="http://schemas.microsoft.com/office/drawing/2014/main" id="{A1BFF081-20B1-8965-CA5D-C0F9CB81831B}"/>
                </a:ext>
              </a:extLst>
            </p:cNvPr>
            <p:cNvSpPr/>
            <p:nvPr/>
          </p:nvSpPr>
          <p:spPr>
            <a:xfrm rot="10800000">
              <a:off x="9635637" y="5574486"/>
              <a:ext cx="1929607" cy="90222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直方体 316">
              <a:extLst>
                <a:ext uri="{FF2B5EF4-FFF2-40B4-BE49-F238E27FC236}">
                  <a16:creationId xmlns:a16="http://schemas.microsoft.com/office/drawing/2014/main" id="{E7878D42-4EBB-EBA3-7FF4-60160288B078}"/>
                </a:ext>
              </a:extLst>
            </p:cNvPr>
            <p:cNvSpPr/>
            <p:nvPr/>
          </p:nvSpPr>
          <p:spPr>
            <a:xfrm>
              <a:off x="9627373" y="5081434"/>
              <a:ext cx="2287560" cy="140226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8" name="グラフィックス 317" descr="ライト: オン 単色塗りつぶし">
              <a:extLst>
                <a:ext uri="{FF2B5EF4-FFF2-40B4-BE49-F238E27FC236}">
                  <a16:creationId xmlns:a16="http://schemas.microsoft.com/office/drawing/2014/main" id="{F421C4FC-33EC-FA4C-5247-0B168BEA51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44497" y="4788720"/>
              <a:ext cx="294669" cy="294669"/>
            </a:xfrm>
            <a:prstGeom prst="rect">
              <a:avLst/>
            </a:prstGeom>
          </p:spPr>
        </p:pic>
        <p:sp>
          <p:nvSpPr>
            <p:cNvPr id="319" name="テキスト ボックス 318">
              <a:extLst>
                <a:ext uri="{FF2B5EF4-FFF2-40B4-BE49-F238E27FC236}">
                  <a16:creationId xmlns:a16="http://schemas.microsoft.com/office/drawing/2014/main" id="{E52B4EE0-5368-D093-1275-07B1BCC1E622}"/>
                </a:ext>
              </a:extLst>
            </p:cNvPr>
            <p:cNvSpPr txBox="1"/>
            <p:nvPr/>
          </p:nvSpPr>
          <p:spPr>
            <a:xfrm>
              <a:off x="10923967" y="4778131"/>
              <a:ext cx="962945" cy="276999"/>
            </a:xfrm>
            <a:prstGeom prst="rect">
              <a:avLst/>
            </a:prstGeom>
            <a:noFill/>
          </p:spPr>
          <p:txBody>
            <a:bodyPr wrap="square" rtlCol="0">
              <a:spAutoFit/>
            </a:bodyPr>
            <a:lstStyle/>
            <a:p>
              <a:r>
                <a:rPr kumimoji="1" lang="ja-JP" altLang="en-US" sz="1200">
                  <a:solidFill>
                    <a:schemeClr val="bg1"/>
                  </a:solidFill>
                </a:rPr>
                <a:t>光を当てた</a:t>
              </a:r>
              <a:endParaRPr kumimoji="1" lang="en-US" altLang="ja-JP" sz="1200">
                <a:solidFill>
                  <a:schemeClr val="bg1"/>
                </a:solidFill>
              </a:endParaRPr>
            </a:p>
          </p:txBody>
        </p:sp>
        <p:sp>
          <p:nvSpPr>
            <p:cNvPr id="320" name="テキスト ボックス 319">
              <a:extLst>
                <a:ext uri="{FF2B5EF4-FFF2-40B4-BE49-F238E27FC236}">
                  <a16:creationId xmlns:a16="http://schemas.microsoft.com/office/drawing/2014/main" id="{020ED904-CFB1-0FD7-62FF-A5C7F9CBBEFF}"/>
                </a:ext>
              </a:extLst>
            </p:cNvPr>
            <p:cNvSpPr txBox="1"/>
            <p:nvPr/>
          </p:nvSpPr>
          <p:spPr>
            <a:xfrm>
              <a:off x="10192860" y="6564518"/>
              <a:ext cx="783579" cy="163530"/>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321" name="直線コネクタ 320">
              <a:extLst>
                <a:ext uri="{FF2B5EF4-FFF2-40B4-BE49-F238E27FC236}">
                  <a16:creationId xmlns:a16="http://schemas.microsoft.com/office/drawing/2014/main" id="{78E0BE81-596D-CF5F-AE05-041230F0D950}"/>
                </a:ext>
              </a:extLst>
            </p:cNvPr>
            <p:cNvCxnSpPr>
              <a:cxnSpLocks/>
            </p:cNvCxnSpPr>
            <p:nvPr/>
          </p:nvCxnSpPr>
          <p:spPr>
            <a:xfrm>
              <a:off x="9626506" y="6483695"/>
              <a:ext cx="0" cy="1761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389EAF8-6BA1-5B84-7976-F2FBE79A186E}"/>
                </a:ext>
              </a:extLst>
            </p:cNvPr>
            <p:cNvCxnSpPr>
              <a:cxnSpLocks/>
            </p:cNvCxnSpPr>
            <p:nvPr/>
          </p:nvCxnSpPr>
          <p:spPr>
            <a:xfrm>
              <a:off x="11564710" y="6476288"/>
              <a:ext cx="0" cy="1761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3" name="直線矢印コネクタ 322">
              <a:extLst>
                <a:ext uri="{FF2B5EF4-FFF2-40B4-BE49-F238E27FC236}">
                  <a16:creationId xmlns:a16="http://schemas.microsoft.com/office/drawing/2014/main" id="{2C538DEC-1D64-0708-696A-162CA2F54CA1}"/>
                </a:ext>
              </a:extLst>
            </p:cNvPr>
            <p:cNvCxnSpPr>
              <a:cxnSpLocks/>
            </p:cNvCxnSpPr>
            <p:nvPr/>
          </p:nvCxnSpPr>
          <p:spPr>
            <a:xfrm>
              <a:off x="9630674" y="6568725"/>
              <a:ext cx="1922448"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24" name="グループ化 323">
            <a:extLst>
              <a:ext uri="{FF2B5EF4-FFF2-40B4-BE49-F238E27FC236}">
                <a16:creationId xmlns:a16="http://schemas.microsoft.com/office/drawing/2014/main" id="{B05066EC-FA8A-D4AB-85D8-0AF90FF0FECD}"/>
              </a:ext>
            </a:extLst>
          </p:cNvPr>
          <p:cNvGrpSpPr/>
          <p:nvPr/>
        </p:nvGrpSpPr>
        <p:grpSpPr>
          <a:xfrm>
            <a:off x="18847921" y="3429000"/>
            <a:ext cx="3141354" cy="2320942"/>
            <a:chOff x="6452711" y="3429000"/>
            <a:chExt cx="3141354" cy="2320942"/>
          </a:xfrm>
        </p:grpSpPr>
        <p:sp>
          <p:nvSpPr>
            <p:cNvPr id="325" name="テキスト ボックス 324">
              <a:extLst>
                <a:ext uri="{FF2B5EF4-FFF2-40B4-BE49-F238E27FC236}">
                  <a16:creationId xmlns:a16="http://schemas.microsoft.com/office/drawing/2014/main" id="{77DBB7EE-F096-73F7-66FF-731C2184F9CB}"/>
                </a:ext>
              </a:extLst>
            </p:cNvPr>
            <p:cNvSpPr txBox="1"/>
            <p:nvPr/>
          </p:nvSpPr>
          <p:spPr>
            <a:xfrm rot="18587430">
              <a:off x="8738869" y="5262680"/>
              <a:ext cx="805762" cy="168762"/>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326" name="平行四辺形 325">
              <a:extLst>
                <a:ext uri="{FF2B5EF4-FFF2-40B4-BE49-F238E27FC236}">
                  <a16:creationId xmlns:a16="http://schemas.microsoft.com/office/drawing/2014/main" id="{CCC76633-0AC0-484C-78F2-23306748172E}"/>
                </a:ext>
              </a:extLst>
            </p:cNvPr>
            <p:cNvSpPr/>
            <p:nvPr/>
          </p:nvSpPr>
          <p:spPr>
            <a:xfrm>
              <a:off x="6782778" y="5003614"/>
              <a:ext cx="2346796" cy="359038"/>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フローチャート: 書類 326">
              <a:extLst>
                <a:ext uri="{FF2B5EF4-FFF2-40B4-BE49-F238E27FC236}">
                  <a16:creationId xmlns:a16="http://schemas.microsoft.com/office/drawing/2014/main" id="{8B20557A-3315-C1C9-ECDA-559996B830BA}"/>
                </a:ext>
              </a:extLst>
            </p:cNvPr>
            <p:cNvSpPr/>
            <p:nvPr/>
          </p:nvSpPr>
          <p:spPr>
            <a:xfrm rot="10800000">
              <a:off x="7164138" y="4049532"/>
              <a:ext cx="1987219" cy="95706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直方体 327">
              <a:extLst>
                <a:ext uri="{FF2B5EF4-FFF2-40B4-BE49-F238E27FC236}">
                  <a16:creationId xmlns:a16="http://schemas.microsoft.com/office/drawing/2014/main" id="{7CE031CD-B308-7780-42A8-E2CD39FA55CF}"/>
                </a:ext>
              </a:extLst>
            </p:cNvPr>
            <p:cNvSpPr/>
            <p:nvPr/>
          </p:nvSpPr>
          <p:spPr>
            <a:xfrm rot="10800000">
              <a:off x="6808192" y="3924761"/>
              <a:ext cx="2352322" cy="1441960"/>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直方体 328">
              <a:extLst>
                <a:ext uri="{FF2B5EF4-FFF2-40B4-BE49-F238E27FC236}">
                  <a16:creationId xmlns:a16="http://schemas.microsoft.com/office/drawing/2014/main" id="{C3238E88-0B99-45E3-1D89-66BB7BA317F9}"/>
                </a:ext>
              </a:extLst>
            </p:cNvPr>
            <p:cNvSpPr/>
            <p:nvPr/>
          </p:nvSpPr>
          <p:spPr>
            <a:xfrm>
              <a:off x="7435635" y="4756683"/>
              <a:ext cx="907739" cy="600361"/>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0" name="Picture 4" descr="ドンコのイラスト | かわいいフリー素材集 いらすとや">
              <a:extLst>
                <a:ext uri="{FF2B5EF4-FFF2-40B4-BE49-F238E27FC236}">
                  <a16:creationId xmlns:a16="http://schemas.microsoft.com/office/drawing/2014/main" id="{FCADC394-9DF1-4D4C-58BE-B86748212B69}"/>
                </a:ext>
              </a:extLst>
            </p:cNvPr>
            <p:cNvPicPr>
              <a:picLocks noChangeAspect="1" noChangeArrowheads="1"/>
            </p:cNvPicPr>
            <p:nvPr/>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04601" y="4534528"/>
              <a:ext cx="742330" cy="567386"/>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4" descr="ドンコのイラスト | かわいいフリー素材集 いらすとや">
              <a:extLst>
                <a:ext uri="{FF2B5EF4-FFF2-40B4-BE49-F238E27FC236}">
                  <a16:creationId xmlns:a16="http://schemas.microsoft.com/office/drawing/2014/main" id="{8FA07634-508E-B681-210E-1D392BCD14C0}"/>
                </a:ext>
              </a:extLst>
            </p:cNvPr>
            <p:cNvPicPr>
              <a:picLocks noChangeAspect="1" noChangeArrowheads="1"/>
            </p:cNvPicPr>
            <p:nvPr/>
          </p:nvPicPr>
          <p:blipFill>
            <a:blip r:embed="rId15">
              <a:duotone>
                <a:prstClr val="black"/>
                <a:schemeClr val="accent4">
                  <a:tint val="45000"/>
                  <a:satMod val="400000"/>
                </a:schemeClr>
              </a:duotone>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7585964" y="4655520"/>
              <a:ext cx="544474" cy="416158"/>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4" descr="ドンコのイラスト | かわいいフリー素材集 いらすとや">
              <a:extLst>
                <a:ext uri="{FF2B5EF4-FFF2-40B4-BE49-F238E27FC236}">
                  <a16:creationId xmlns:a16="http://schemas.microsoft.com/office/drawing/2014/main" id="{C196D15E-E4EA-5531-753B-BCF42B56D99E}"/>
                </a:ext>
              </a:extLst>
            </p:cNvPr>
            <p:cNvPicPr>
              <a:picLocks noChangeAspect="1" noChangeArrowheads="1"/>
            </p:cNvPicPr>
            <p:nvPr/>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725955" y="4723303"/>
              <a:ext cx="432983" cy="33094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4" descr="ドンコのイラスト | かわいいフリー素材集 いらすとや">
              <a:extLst>
                <a:ext uri="{FF2B5EF4-FFF2-40B4-BE49-F238E27FC236}">
                  <a16:creationId xmlns:a16="http://schemas.microsoft.com/office/drawing/2014/main" id="{307F6250-628A-92C3-12A4-91DFB166DC75}"/>
                </a:ext>
              </a:extLst>
            </p:cNvPr>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53048" y="4792460"/>
              <a:ext cx="333852" cy="255173"/>
            </a:xfrm>
            <a:prstGeom prst="rect">
              <a:avLst/>
            </a:prstGeom>
            <a:noFill/>
            <a:extLst>
              <a:ext uri="{909E8E84-426E-40DD-AFC4-6F175D3DCCD1}">
                <a14:hiddenFill xmlns:a14="http://schemas.microsoft.com/office/drawing/2010/main">
                  <a:solidFill>
                    <a:srgbClr val="FFFFFF"/>
                  </a:solidFill>
                </a14:hiddenFill>
              </a:ext>
            </a:extLst>
          </p:spPr>
        </p:pic>
        <p:sp>
          <p:nvSpPr>
            <p:cNvPr id="334" name="直方体 333">
              <a:extLst>
                <a:ext uri="{FF2B5EF4-FFF2-40B4-BE49-F238E27FC236}">
                  <a16:creationId xmlns:a16="http://schemas.microsoft.com/office/drawing/2014/main" id="{A88F16B4-3E57-625A-A5B3-ABC8480FC73D}"/>
                </a:ext>
              </a:extLst>
            </p:cNvPr>
            <p:cNvSpPr/>
            <p:nvPr/>
          </p:nvSpPr>
          <p:spPr>
            <a:xfrm>
              <a:off x="8061285" y="4337210"/>
              <a:ext cx="1092641" cy="1019834"/>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5" name="直線コネクタ 334">
              <a:extLst>
                <a:ext uri="{FF2B5EF4-FFF2-40B4-BE49-F238E27FC236}">
                  <a16:creationId xmlns:a16="http://schemas.microsoft.com/office/drawing/2014/main" id="{91266BE1-86A6-B6BD-BE9E-6F0F6FAC6C67}"/>
                </a:ext>
              </a:extLst>
            </p:cNvPr>
            <p:cNvCxnSpPr>
              <a:cxnSpLocks/>
            </p:cNvCxnSpPr>
            <p:nvPr/>
          </p:nvCxnSpPr>
          <p:spPr>
            <a:xfrm flipH="1">
              <a:off x="6557263" y="5366722"/>
              <a:ext cx="250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a:extLst>
                <a:ext uri="{FF2B5EF4-FFF2-40B4-BE49-F238E27FC236}">
                  <a16:creationId xmlns:a16="http://schemas.microsoft.com/office/drawing/2014/main" id="{317C3CF7-6B4C-1219-3F5A-E5627E50C80A}"/>
                </a:ext>
              </a:extLst>
            </p:cNvPr>
            <p:cNvCxnSpPr>
              <a:cxnSpLocks/>
            </p:cNvCxnSpPr>
            <p:nvPr/>
          </p:nvCxnSpPr>
          <p:spPr>
            <a:xfrm flipH="1">
              <a:off x="6557263" y="4286966"/>
              <a:ext cx="2445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直線矢印コネクタ 336">
              <a:extLst>
                <a:ext uri="{FF2B5EF4-FFF2-40B4-BE49-F238E27FC236}">
                  <a16:creationId xmlns:a16="http://schemas.microsoft.com/office/drawing/2014/main" id="{5FEBE941-E358-A66B-100E-D3D08FA99F15}"/>
                </a:ext>
              </a:extLst>
            </p:cNvPr>
            <p:cNvCxnSpPr>
              <a:cxnSpLocks/>
            </p:cNvCxnSpPr>
            <p:nvPr/>
          </p:nvCxnSpPr>
          <p:spPr>
            <a:xfrm flipH="1">
              <a:off x="6692198" y="4294677"/>
              <a:ext cx="13717" cy="106144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8" name="テキスト ボックス 337">
              <a:extLst>
                <a:ext uri="{FF2B5EF4-FFF2-40B4-BE49-F238E27FC236}">
                  <a16:creationId xmlns:a16="http://schemas.microsoft.com/office/drawing/2014/main" id="{3CD53AEE-E267-F042-B995-2EF77BB5A008}"/>
                </a:ext>
              </a:extLst>
            </p:cNvPr>
            <p:cNvSpPr txBox="1"/>
            <p:nvPr/>
          </p:nvSpPr>
          <p:spPr>
            <a:xfrm rot="5400000">
              <a:off x="6152982" y="4698383"/>
              <a:ext cx="805762" cy="168762"/>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339" name="直線コネクタ 338">
              <a:extLst>
                <a:ext uri="{FF2B5EF4-FFF2-40B4-BE49-F238E27FC236}">
                  <a16:creationId xmlns:a16="http://schemas.microsoft.com/office/drawing/2014/main" id="{C862E3F4-1C88-DB92-E681-6067C44AA0CF}"/>
                </a:ext>
              </a:extLst>
            </p:cNvPr>
            <p:cNvCxnSpPr>
              <a:cxnSpLocks/>
            </p:cNvCxnSpPr>
            <p:nvPr/>
          </p:nvCxnSpPr>
          <p:spPr>
            <a:xfrm flipH="1" flipV="1">
              <a:off x="8780982" y="5364332"/>
              <a:ext cx="195340" cy="1388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直線コネクタ 339">
              <a:extLst>
                <a:ext uri="{FF2B5EF4-FFF2-40B4-BE49-F238E27FC236}">
                  <a16:creationId xmlns:a16="http://schemas.microsoft.com/office/drawing/2014/main" id="{00336043-D056-8860-3156-1B2F56EA8401}"/>
                </a:ext>
              </a:extLst>
            </p:cNvPr>
            <p:cNvCxnSpPr>
              <a:cxnSpLocks/>
            </p:cNvCxnSpPr>
            <p:nvPr/>
          </p:nvCxnSpPr>
          <p:spPr>
            <a:xfrm flipH="1" flipV="1">
              <a:off x="9151628" y="5016024"/>
              <a:ext cx="234522" cy="1522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直線矢印コネクタ 340">
              <a:extLst>
                <a:ext uri="{FF2B5EF4-FFF2-40B4-BE49-F238E27FC236}">
                  <a16:creationId xmlns:a16="http://schemas.microsoft.com/office/drawing/2014/main" id="{1B2642F7-CDA9-05D3-DB5F-8AFC1EAD0E4C}"/>
                </a:ext>
              </a:extLst>
            </p:cNvPr>
            <p:cNvCxnSpPr>
              <a:cxnSpLocks/>
            </p:cNvCxnSpPr>
            <p:nvPr/>
          </p:nvCxnSpPr>
          <p:spPr>
            <a:xfrm flipH="1">
              <a:off x="8921432" y="5089627"/>
              <a:ext cx="335006" cy="34887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2" name="平行四辺形 341">
              <a:extLst>
                <a:ext uri="{FF2B5EF4-FFF2-40B4-BE49-F238E27FC236}">
                  <a16:creationId xmlns:a16="http://schemas.microsoft.com/office/drawing/2014/main" id="{7598D258-5CE0-9134-48F5-48D6B26C3692}"/>
                </a:ext>
              </a:extLst>
            </p:cNvPr>
            <p:cNvSpPr/>
            <p:nvPr/>
          </p:nvSpPr>
          <p:spPr>
            <a:xfrm rot="18943505">
              <a:off x="6452711" y="4536311"/>
              <a:ext cx="1043050" cy="531156"/>
            </a:xfrm>
            <a:prstGeom prst="parallelogram">
              <a:avLst>
                <a:gd name="adj" fmla="val 95956"/>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3" name="直線矢印コネクタ 342">
              <a:extLst>
                <a:ext uri="{FF2B5EF4-FFF2-40B4-BE49-F238E27FC236}">
                  <a16:creationId xmlns:a16="http://schemas.microsoft.com/office/drawing/2014/main" id="{576FF34F-79EB-24A7-C6AD-DF3B1C5A2DB8}"/>
                </a:ext>
              </a:extLst>
            </p:cNvPr>
            <p:cNvCxnSpPr>
              <a:cxnSpLocks/>
            </p:cNvCxnSpPr>
            <p:nvPr/>
          </p:nvCxnSpPr>
          <p:spPr>
            <a:xfrm>
              <a:off x="8137209" y="4689847"/>
              <a:ext cx="0" cy="67280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4" name="テキスト ボックス 343">
              <a:extLst>
                <a:ext uri="{FF2B5EF4-FFF2-40B4-BE49-F238E27FC236}">
                  <a16:creationId xmlns:a16="http://schemas.microsoft.com/office/drawing/2014/main" id="{C0248549-C8B6-2A3D-80EA-BC269A7F795E}"/>
                </a:ext>
              </a:extLst>
            </p:cNvPr>
            <p:cNvSpPr txBox="1"/>
            <p:nvPr/>
          </p:nvSpPr>
          <p:spPr>
            <a:xfrm>
              <a:off x="8155900" y="4999545"/>
              <a:ext cx="345106" cy="168761"/>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345" name="直線矢印コネクタ 344">
              <a:extLst>
                <a:ext uri="{FF2B5EF4-FFF2-40B4-BE49-F238E27FC236}">
                  <a16:creationId xmlns:a16="http://schemas.microsoft.com/office/drawing/2014/main" id="{7A8C1F07-6876-D117-3FEE-729423C3824E}"/>
                </a:ext>
              </a:extLst>
            </p:cNvPr>
            <p:cNvCxnSpPr>
              <a:cxnSpLocks/>
            </p:cNvCxnSpPr>
            <p:nvPr/>
          </p:nvCxnSpPr>
          <p:spPr>
            <a:xfrm>
              <a:off x="7514836" y="5041902"/>
              <a:ext cx="906" cy="3270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6" name="テキスト ボックス 345">
              <a:extLst>
                <a:ext uri="{FF2B5EF4-FFF2-40B4-BE49-F238E27FC236}">
                  <a16:creationId xmlns:a16="http://schemas.microsoft.com/office/drawing/2014/main" id="{BC802E73-E41E-65A5-F3B2-EBF2BEC5ECA8}"/>
                </a:ext>
              </a:extLst>
            </p:cNvPr>
            <p:cNvSpPr txBox="1"/>
            <p:nvPr/>
          </p:nvSpPr>
          <p:spPr>
            <a:xfrm>
              <a:off x="7503158" y="5115342"/>
              <a:ext cx="345106" cy="168761"/>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347" name="テキスト ボックス 346">
              <a:extLst>
                <a:ext uri="{FF2B5EF4-FFF2-40B4-BE49-F238E27FC236}">
                  <a16:creationId xmlns:a16="http://schemas.microsoft.com/office/drawing/2014/main" id="{0884B04C-D142-BF76-C04E-1BEAB78BEB5C}"/>
                </a:ext>
              </a:extLst>
            </p:cNvPr>
            <p:cNvSpPr txBox="1"/>
            <p:nvPr/>
          </p:nvSpPr>
          <p:spPr>
            <a:xfrm>
              <a:off x="8323965" y="4653166"/>
              <a:ext cx="114920" cy="168761"/>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348" name="テキスト ボックス 347">
              <a:extLst>
                <a:ext uri="{FF2B5EF4-FFF2-40B4-BE49-F238E27FC236}">
                  <a16:creationId xmlns:a16="http://schemas.microsoft.com/office/drawing/2014/main" id="{F7558BB8-80A0-225C-0CC5-F9EEB00FED06}"/>
                </a:ext>
              </a:extLst>
            </p:cNvPr>
            <p:cNvSpPr txBox="1"/>
            <p:nvPr/>
          </p:nvSpPr>
          <p:spPr>
            <a:xfrm>
              <a:off x="7699381" y="4870559"/>
              <a:ext cx="114920" cy="168761"/>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349" name="Picture 4" descr="ドンコのイラスト | かわいいフリー素材集 いらすとや">
              <a:extLst>
                <a:ext uri="{FF2B5EF4-FFF2-40B4-BE49-F238E27FC236}">
                  <a16:creationId xmlns:a16="http://schemas.microsoft.com/office/drawing/2014/main" id="{31ACEF31-BF10-48FD-496C-1863D10C4C7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986908" y="4181742"/>
              <a:ext cx="742330" cy="567386"/>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4" descr="ドンコのイラスト | かわいいフリー素材集 いらすとや">
              <a:extLst>
                <a:ext uri="{FF2B5EF4-FFF2-40B4-BE49-F238E27FC236}">
                  <a16:creationId xmlns:a16="http://schemas.microsoft.com/office/drawing/2014/main" id="{DAB26AD3-00FC-053C-D138-ACF238A12092}"/>
                </a:ext>
              </a:extLst>
            </p:cNvPr>
            <p:cNvPicPr>
              <a:picLocks noChangeAspect="1" noChangeArrowheads="1"/>
            </p:cNvPicPr>
            <p:nvPr/>
          </p:nvPicPr>
          <p:blipFill>
            <a:blip r:embed="rId15">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8239968" y="4313404"/>
              <a:ext cx="544474" cy="416158"/>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4" descr="ドンコのイラスト | かわいいフリー素材集 いらすとや">
              <a:extLst>
                <a:ext uri="{FF2B5EF4-FFF2-40B4-BE49-F238E27FC236}">
                  <a16:creationId xmlns:a16="http://schemas.microsoft.com/office/drawing/2014/main" id="{970EC07B-A393-4A4E-11CD-F8916B960F6F}"/>
                </a:ext>
              </a:extLst>
            </p:cNvPr>
            <p:cNvPicPr>
              <a:picLocks noChangeAspect="1" noChangeArrowheads="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8447350" y="4378946"/>
              <a:ext cx="432983" cy="330942"/>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4" descr="ドンコのイラスト | かわいいフリー素材集 いらすとや">
              <a:extLst>
                <a:ext uri="{FF2B5EF4-FFF2-40B4-BE49-F238E27FC236}">
                  <a16:creationId xmlns:a16="http://schemas.microsoft.com/office/drawing/2014/main" id="{02E176BA-B9BE-0059-12C1-0F294FB63116}"/>
                </a:ext>
              </a:extLst>
            </p:cNvPr>
            <p:cNvPicPr>
              <a:picLocks noChangeAspect="1" noChangeArrowheads="1"/>
            </p:cNvPicPr>
            <p:nvPr/>
          </p:nvPicPr>
          <p:blipFill>
            <a:blip r:embed="rId13">
              <a:duotone>
                <a:prstClr val="black"/>
                <a:schemeClr val="accent6">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8621010" y="4413601"/>
              <a:ext cx="333852" cy="255173"/>
            </a:xfrm>
            <a:prstGeom prst="rect">
              <a:avLst/>
            </a:prstGeom>
            <a:noFill/>
            <a:extLst>
              <a:ext uri="{909E8E84-426E-40DD-AFC4-6F175D3DCCD1}">
                <a14:hiddenFill xmlns:a14="http://schemas.microsoft.com/office/drawing/2010/main">
                  <a:solidFill>
                    <a:srgbClr val="FFFFFF"/>
                  </a:solidFill>
                </a14:hiddenFill>
              </a:ext>
            </a:extLst>
          </p:spPr>
        </p:pic>
        <p:sp>
          <p:nvSpPr>
            <p:cNvPr id="353" name="テキスト ボックス 352">
              <a:extLst>
                <a:ext uri="{FF2B5EF4-FFF2-40B4-BE49-F238E27FC236}">
                  <a16:creationId xmlns:a16="http://schemas.microsoft.com/office/drawing/2014/main" id="{1A73AA5D-2829-C4E1-7B4E-7C187EF39F3D}"/>
                </a:ext>
              </a:extLst>
            </p:cNvPr>
            <p:cNvSpPr txBox="1"/>
            <p:nvPr/>
          </p:nvSpPr>
          <p:spPr>
            <a:xfrm>
              <a:off x="7079669" y="5169147"/>
              <a:ext cx="114920" cy="168761"/>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354" name="平行四辺形 353">
              <a:extLst>
                <a:ext uri="{FF2B5EF4-FFF2-40B4-BE49-F238E27FC236}">
                  <a16:creationId xmlns:a16="http://schemas.microsoft.com/office/drawing/2014/main" id="{474228E3-8B48-B688-2616-5C0E7BE5E9CD}"/>
                </a:ext>
              </a:extLst>
            </p:cNvPr>
            <p:cNvSpPr/>
            <p:nvPr/>
          </p:nvSpPr>
          <p:spPr>
            <a:xfrm rot="18860962">
              <a:off x="8405370" y="4460097"/>
              <a:ext cx="1138551" cy="61944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フローチャート: 書類 354">
              <a:extLst>
                <a:ext uri="{FF2B5EF4-FFF2-40B4-BE49-F238E27FC236}">
                  <a16:creationId xmlns:a16="http://schemas.microsoft.com/office/drawing/2014/main" id="{FCB4DCA5-C233-9889-5921-B452899BAE4F}"/>
                </a:ext>
              </a:extLst>
            </p:cNvPr>
            <p:cNvSpPr/>
            <p:nvPr/>
          </p:nvSpPr>
          <p:spPr>
            <a:xfrm rot="10800000">
              <a:off x="6808191" y="4443119"/>
              <a:ext cx="1984234" cy="927766"/>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直方体 355">
              <a:extLst>
                <a:ext uri="{FF2B5EF4-FFF2-40B4-BE49-F238E27FC236}">
                  <a16:creationId xmlns:a16="http://schemas.microsoft.com/office/drawing/2014/main" id="{0BD5C2BC-24C3-E5B7-957C-F46C14552A12}"/>
                </a:ext>
              </a:extLst>
            </p:cNvPr>
            <p:cNvSpPr/>
            <p:nvPr/>
          </p:nvSpPr>
          <p:spPr>
            <a:xfrm>
              <a:off x="6808193" y="3924762"/>
              <a:ext cx="2352322" cy="1441960"/>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7" name="グラフィックス 356" descr="ライト: オン 単色塗りつぶし">
              <a:extLst>
                <a:ext uri="{FF2B5EF4-FFF2-40B4-BE49-F238E27FC236}">
                  <a16:creationId xmlns:a16="http://schemas.microsoft.com/office/drawing/2014/main" id="{B4E9B093-B37E-AF07-ED97-1C2D8140F0C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35352" y="3429000"/>
              <a:ext cx="303011" cy="303011"/>
            </a:xfrm>
            <a:prstGeom prst="rect">
              <a:avLst/>
            </a:prstGeom>
          </p:spPr>
        </p:pic>
        <p:sp>
          <p:nvSpPr>
            <p:cNvPr id="358" name="テキスト ボックス 357">
              <a:extLst>
                <a:ext uri="{FF2B5EF4-FFF2-40B4-BE49-F238E27FC236}">
                  <a16:creationId xmlns:a16="http://schemas.microsoft.com/office/drawing/2014/main" id="{0D22853C-63FC-1FC7-4A91-AF567569CA5D}"/>
                </a:ext>
              </a:extLst>
            </p:cNvPr>
            <p:cNvSpPr txBox="1"/>
            <p:nvPr/>
          </p:nvSpPr>
          <p:spPr>
            <a:xfrm>
              <a:off x="8061284" y="3445031"/>
              <a:ext cx="1532781" cy="276999"/>
            </a:xfrm>
            <a:prstGeom prst="rect">
              <a:avLst/>
            </a:prstGeom>
            <a:noFill/>
          </p:spPr>
          <p:txBody>
            <a:bodyPr wrap="square" rtlCol="0">
              <a:spAutoFit/>
            </a:bodyPr>
            <a:lstStyle/>
            <a:p>
              <a:r>
                <a:rPr kumimoji="1" lang="ja-JP" altLang="en-US" sz="1200">
                  <a:solidFill>
                    <a:schemeClr val="bg1"/>
                  </a:solidFill>
                </a:rPr>
                <a:t>光を当て</a:t>
              </a:r>
              <a:r>
                <a:rPr lang="ja-JP" altLang="en-US" sz="1200">
                  <a:solidFill>
                    <a:schemeClr val="bg1"/>
                  </a:solidFill>
                </a:rPr>
                <a:t>なかった</a:t>
              </a:r>
              <a:endParaRPr kumimoji="1" lang="en-US" altLang="ja-JP" sz="1200">
                <a:solidFill>
                  <a:schemeClr val="bg1"/>
                </a:solidFill>
              </a:endParaRPr>
            </a:p>
          </p:txBody>
        </p:sp>
        <p:sp>
          <p:nvSpPr>
            <p:cNvPr id="359" name="テキスト ボックス 358">
              <a:extLst>
                <a:ext uri="{FF2B5EF4-FFF2-40B4-BE49-F238E27FC236}">
                  <a16:creationId xmlns:a16="http://schemas.microsoft.com/office/drawing/2014/main" id="{067FC449-635B-E06A-D000-3BC8A99D82F2}"/>
                </a:ext>
              </a:extLst>
            </p:cNvPr>
            <p:cNvSpPr txBox="1"/>
            <p:nvPr/>
          </p:nvSpPr>
          <p:spPr>
            <a:xfrm>
              <a:off x="7410510" y="5507603"/>
              <a:ext cx="805760" cy="168761"/>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360" name="直線コネクタ 359">
              <a:extLst>
                <a:ext uri="{FF2B5EF4-FFF2-40B4-BE49-F238E27FC236}">
                  <a16:creationId xmlns:a16="http://schemas.microsoft.com/office/drawing/2014/main" id="{D6BA7EC5-F62D-8209-8944-C06E6D7394CC}"/>
                </a:ext>
              </a:extLst>
            </p:cNvPr>
            <p:cNvCxnSpPr>
              <a:cxnSpLocks/>
            </p:cNvCxnSpPr>
            <p:nvPr/>
          </p:nvCxnSpPr>
          <p:spPr>
            <a:xfrm>
              <a:off x="6813284" y="5381487"/>
              <a:ext cx="0" cy="1811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1" name="直線コネクタ 360">
              <a:extLst>
                <a:ext uri="{FF2B5EF4-FFF2-40B4-BE49-F238E27FC236}">
                  <a16:creationId xmlns:a16="http://schemas.microsoft.com/office/drawing/2014/main" id="{145F9B3A-FF75-2E78-A387-51E5DCAA93E5}"/>
                </a:ext>
              </a:extLst>
            </p:cNvPr>
            <p:cNvCxnSpPr>
              <a:cxnSpLocks/>
            </p:cNvCxnSpPr>
            <p:nvPr/>
          </p:nvCxnSpPr>
          <p:spPr>
            <a:xfrm>
              <a:off x="8801537" y="5380386"/>
              <a:ext cx="0" cy="1811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2" name="直線矢印コネクタ 361">
              <a:extLst>
                <a:ext uri="{FF2B5EF4-FFF2-40B4-BE49-F238E27FC236}">
                  <a16:creationId xmlns:a16="http://schemas.microsoft.com/office/drawing/2014/main" id="{46F0E1FE-1111-F08C-21B0-48EB12B1EFBA}"/>
                </a:ext>
              </a:extLst>
            </p:cNvPr>
            <p:cNvCxnSpPr>
              <a:cxnSpLocks/>
            </p:cNvCxnSpPr>
            <p:nvPr/>
          </p:nvCxnSpPr>
          <p:spPr>
            <a:xfrm>
              <a:off x="6816217" y="5463978"/>
              <a:ext cx="1985321" cy="7001"/>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63" name="テキスト ボックス 362">
            <a:extLst>
              <a:ext uri="{FF2B5EF4-FFF2-40B4-BE49-F238E27FC236}">
                <a16:creationId xmlns:a16="http://schemas.microsoft.com/office/drawing/2014/main" id="{E2ED1618-2CBB-5933-4D9C-685B23853048}"/>
              </a:ext>
            </a:extLst>
          </p:cNvPr>
          <p:cNvSpPr txBox="1"/>
          <p:nvPr/>
        </p:nvSpPr>
        <p:spPr>
          <a:xfrm>
            <a:off x="15412839" y="3812560"/>
            <a:ext cx="5402471" cy="523220"/>
          </a:xfrm>
          <a:prstGeom prst="rect">
            <a:avLst/>
          </a:prstGeom>
          <a:noFill/>
        </p:spPr>
        <p:txBody>
          <a:bodyPr wrap="square" rtlCol="0">
            <a:spAutoFit/>
          </a:bodyPr>
          <a:lstStyle/>
          <a:p>
            <a:r>
              <a:rPr kumimoji="1" lang="ja-JP" altLang="en-US" sz="2800" b="1">
                <a:solidFill>
                  <a:schemeClr val="bg1"/>
                </a:solidFill>
              </a:rPr>
              <a:t>少ないドンコ</a:t>
            </a:r>
          </a:p>
        </p:txBody>
      </p:sp>
      <p:sp>
        <p:nvSpPr>
          <p:cNvPr id="364" name="テキスト ボックス 363">
            <a:extLst>
              <a:ext uri="{FF2B5EF4-FFF2-40B4-BE49-F238E27FC236}">
                <a16:creationId xmlns:a16="http://schemas.microsoft.com/office/drawing/2014/main" id="{83D77F1D-1E3D-AF60-2D93-69FABC162A62}"/>
              </a:ext>
            </a:extLst>
          </p:cNvPr>
          <p:cNvSpPr txBox="1"/>
          <p:nvPr/>
        </p:nvSpPr>
        <p:spPr>
          <a:xfrm>
            <a:off x="21756489" y="3812560"/>
            <a:ext cx="5402471" cy="523220"/>
          </a:xfrm>
          <a:prstGeom prst="rect">
            <a:avLst/>
          </a:prstGeom>
          <a:noFill/>
        </p:spPr>
        <p:txBody>
          <a:bodyPr wrap="square" rtlCol="0">
            <a:spAutoFit/>
          </a:bodyPr>
          <a:lstStyle/>
          <a:p>
            <a:r>
              <a:rPr kumimoji="1" lang="ja-JP" altLang="en-US" sz="2800" b="1">
                <a:solidFill>
                  <a:schemeClr val="bg1"/>
                </a:solidFill>
              </a:rPr>
              <a:t>多</a:t>
            </a:r>
            <a:r>
              <a:rPr lang="ja-JP" altLang="en-US" sz="2800" b="1">
                <a:solidFill>
                  <a:schemeClr val="bg1"/>
                </a:solidFill>
              </a:rPr>
              <a:t>い</a:t>
            </a:r>
            <a:r>
              <a:rPr kumimoji="1" lang="ja-JP" altLang="en-US" sz="2800" b="1">
                <a:solidFill>
                  <a:schemeClr val="bg1"/>
                </a:solidFill>
              </a:rPr>
              <a:t>ドンコ</a:t>
            </a:r>
          </a:p>
        </p:txBody>
      </p:sp>
      <p:pic>
        <p:nvPicPr>
          <p:cNvPr id="2" name="037_四国めたん（ノーマル）_野外調査では、内神…">
            <a:hlinkClick r:id="" action="ppaction://media"/>
            <a:extLst>
              <a:ext uri="{FF2B5EF4-FFF2-40B4-BE49-F238E27FC236}">
                <a16:creationId xmlns:a16="http://schemas.microsoft.com/office/drawing/2014/main" id="{7EA2190F-1BBD-0261-5072-F28B25B6A2FC}"/>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49350" y="-1470025"/>
            <a:ext cx="609600" cy="609600"/>
          </a:xfrm>
          <a:prstGeom prst="rect">
            <a:avLst/>
          </a:prstGeom>
        </p:spPr>
      </p:pic>
      <p:pic>
        <p:nvPicPr>
          <p:cNvPr id="3" name="038_四国めたん（ノーマル）_ですが、今回は2回…">
            <a:hlinkClick r:id="" action="ppaction://media"/>
            <a:extLst>
              <a:ext uri="{FF2B5EF4-FFF2-40B4-BE49-F238E27FC236}">
                <a16:creationId xmlns:a16="http://schemas.microsoft.com/office/drawing/2014/main" id="{04386C8B-4932-2A98-0DCF-6807C79CE6E5}"/>
              </a:ext>
            </a:extLst>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2151082" y="-1504719"/>
            <a:ext cx="609600" cy="609600"/>
          </a:xfrm>
          <a:prstGeom prst="rect">
            <a:avLst/>
          </a:prstGeom>
        </p:spPr>
      </p:pic>
    </p:spTree>
    <p:extLst>
      <p:ext uri="{BB962C8B-B14F-4D97-AF65-F5344CB8AC3E}">
        <p14:creationId xmlns:p14="http://schemas.microsoft.com/office/powerpoint/2010/main" val="2340510695"/>
      </p:ext>
    </p:extLst>
  </p:cSld>
  <p:clrMapOvr>
    <a:masterClrMapping/>
  </p:clrMapOvr>
  <mc:AlternateContent xmlns:mc="http://schemas.openxmlformats.org/markup-compatibility/2006">
    <mc:Choice xmlns:p159="http://schemas.microsoft.com/office/powerpoint/2015/09/main" Requires="p159">
      <p:transition spd="slow" advClick="0" advTm="15000">
        <p159:morph option="byObject"/>
      </p:transition>
    </mc:Choice>
    <mc:Fallback>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7" fill="hold"/>
                                        <p:tgtEl>
                                          <p:spTgt spid="2"/>
                                        </p:tgtEl>
                                      </p:cBhvr>
                                    </p:cmd>
                                  </p:childTnLst>
                                </p:cTn>
                              </p:par>
                            </p:childTnLst>
                          </p:cTn>
                        </p:par>
                        <p:par>
                          <p:cTn id="7" fill="hold">
                            <p:stCondLst>
                              <p:cond delay="6037"/>
                            </p:stCondLst>
                            <p:childTnLst>
                              <p:par>
                                <p:cTn id="8" presetID="1" presetClass="mediacall" presetSubtype="0" fill="hold" nodeType="afterEffect">
                                  <p:stCondLst>
                                    <p:cond delay="0"/>
                                  </p:stCondLst>
                                  <p:childTnLst>
                                    <p:cmd type="call" cmd="playFrom(0.0)">
                                      <p:cBhvr>
                                        <p:cTn id="9" dur="90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81627-86A5-8F3A-9275-7F7EC3094819}"/>
            </a:ext>
          </a:extLst>
        </p:cNvPr>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8A16DAE9-F152-5856-6CF6-F9D18825E3BA}"/>
              </a:ext>
            </a:extLst>
          </p:cNvPr>
          <p:cNvSpPr/>
          <p:nvPr/>
        </p:nvSpPr>
        <p:spPr>
          <a:xfrm>
            <a:off x="-107950" y="-82270"/>
            <a:ext cx="1849438" cy="55530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 name="テキスト ボックス 3">
            <a:extLst>
              <a:ext uri="{FF2B5EF4-FFF2-40B4-BE49-F238E27FC236}">
                <a16:creationId xmlns:a16="http://schemas.microsoft.com/office/drawing/2014/main" id="{20F853C7-72A5-53CB-E214-8EBB1B016365}"/>
              </a:ext>
            </a:extLst>
          </p:cNvPr>
          <p:cNvSpPr txBox="1"/>
          <p:nvPr/>
        </p:nvSpPr>
        <p:spPr>
          <a:xfrm>
            <a:off x="3497179" y="730432"/>
            <a:ext cx="6235032" cy="646331"/>
          </a:xfrm>
          <a:prstGeom prst="rect">
            <a:avLst/>
          </a:prstGeom>
          <a:noFill/>
        </p:spPr>
        <p:txBody>
          <a:bodyPr wrap="square" rtlCol="0">
            <a:spAutoFit/>
          </a:bodyPr>
          <a:lstStyle/>
          <a:p>
            <a:r>
              <a:rPr kumimoji="1" lang="ja-JP" altLang="en-US">
                <a:solidFill>
                  <a:srgbClr val="FFFFFF"/>
                </a:solidFill>
              </a:rPr>
              <a:t>･ドンコは内神川でヌマエビを食し繁殖している</a:t>
            </a:r>
            <a:endParaRPr kumimoji="1" lang="en-US" altLang="ja-JP">
              <a:solidFill>
                <a:srgbClr val="FFFFFF"/>
              </a:solidFill>
            </a:endParaRPr>
          </a:p>
          <a:p>
            <a:r>
              <a:rPr lang="ja-JP" altLang="en-US">
                <a:solidFill>
                  <a:srgbClr val="FFFFFF"/>
                </a:solidFill>
              </a:rPr>
              <a:t>→定期的な調査を進める</a:t>
            </a:r>
            <a:endParaRPr kumimoji="1" lang="ja-JP" altLang="en-US">
              <a:solidFill>
                <a:srgbClr val="FFFFFF"/>
              </a:solidFill>
            </a:endParaRPr>
          </a:p>
        </p:txBody>
      </p:sp>
      <p:sp>
        <p:nvSpPr>
          <p:cNvPr id="5" name="テキスト ボックス 4">
            <a:extLst>
              <a:ext uri="{FF2B5EF4-FFF2-40B4-BE49-F238E27FC236}">
                <a16:creationId xmlns:a16="http://schemas.microsoft.com/office/drawing/2014/main" id="{8BEF6870-633A-6F8A-F5B9-129A3294C477}"/>
              </a:ext>
            </a:extLst>
          </p:cNvPr>
          <p:cNvSpPr txBox="1"/>
          <p:nvPr/>
        </p:nvSpPr>
        <p:spPr>
          <a:xfrm>
            <a:off x="-38439" y="-23550"/>
            <a:ext cx="1849438" cy="523220"/>
          </a:xfrm>
          <a:prstGeom prst="rect">
            <a:avLst/>
          </a:prstGeom>
          <a:noFill/>
        </p:spPr>
        <p:txBody>
          <a:bodyPr wrap="square" rtlCol="0">
            <a:spAutoFit/>
          </a:bodyPr>
          <a:lstStyle/>
          <a:p>
            <a:r>
              <a:rPr lang="ja-JP" altLang="en-US" sz="2800" b="1">
                <a:solidFill>
                  <a:schemeClr val="bg1"/>
                </a:solidFill>
              </a:rPr>
              <a:t>結論･展望</a:t>
            </a:r>
            <a:endParaRPr kumimoji="1" lang="ja-JP" altLang="en-US" sz="2800" b="1">
              <a:solidFill>
                <a:schemeClr val="bg1"/>
              </a:solidFill>
            </a:endParaRPr>
          </a:p>
        </p:txBody>
      </p:sp>
      <p:sp>
        <p:nvSpPr>
          <p:cNvPr id="6" name="テキスト ボックス 5">
            <a:extLst>
              <a:ext uri="{FF2B5EF4-FFF2-40B4-BE49-F238E27FC236}">
                <a16:creationId xmlns:a16="http://schemas.microsoft.com/office/drawing/2014/main" id="{F103D2E6-E04D-D49E-062E-33F5E4D8DC62}"/>
              </a:ext>
            </a:extLst>
          </p:cNvPr>
          <p:cNvSpPr txBox="1"/>
          <p:nvPr/>
        </p:nvSpPr>
        <p:spPr>
          <a:xfrm>
            <a:off x="3420979" y="2782669"/>
            <a:ext cx="6235032" cy="646331"/>
          </a:xfrm>
          <a:prstGeom prst="rect">
            <a:avLst/>
          </a:prstGeom>
          <a:noFill/>
        </p:spPr>
        <p:txBody>
          <a:bodyPr wrap="square" rtlCol="0">
            <a:spAutoFit/>
          </a:bodyPr>
          <a:lstStyle/>
          <a:p>
            <a:r>
              <a:rPr kumimoji="1" lang="ja-JP" altLang="en-US">
                <a:solidFill>
                  <a:srgbClr val="FFFFFF"/>
                </a:solidFill>
              </a:rPr>
              <a:t>･ドンコは負の光走性があり、成熟するほど強くなる</a:t>
            </a:r>
            <a:endParaRPr kumimoji="1" lang="en-US" altLang="ja-JP">
              <a:solidFill>
                <a:srgbClr val="FFFFFF"/>
              </a:solidFill>
            </a:endParaRPr>
          </a:p>
          <a:p>
            <a:r>
              <a:rPr lang="ja-JP" altLang="en-US">
                <a:solidFill>
                  <a:srgbClr val="FFFFFF"/>
                </a:solidFill>
              </a:rPr>
              <a:t>→母数が少ないため増やす</a:t>
            </a:r>
            <a:endParaRPr kumimoji="1" lang="ja-JP" altLang="en-US">
              <a:solidFill>
                <a:srgbClr val="FFFFFF"/>
              </a:solidFill>
            </a:endParaRPr>
          </a:p>
        </p:txBody>
      </p:sp>
      <p:grpSp>
        <p:nvGrpSpPr>
          <p:cNvPr id="7" name="グループ化 6">
            <a:extLst>
              <a:ext uri="{FF2B5EF4-FFF2-40B4-BE49-F238E27FC236}">
                <a16:creationId xmlns:a16="http://schemas.microsoft.com/office/drawing/2014/main" id="{266D6AC2-E09F-D713-7E66-E09E09252C5D}"/>
              </a:ext>
            </a:extLst>
          </p:cNvPr>
          <p:cNvGrpSpPr/>
          <p:nvPr/>
        </p:nvGrpSpPr>
        <p:grpSpPr>
          <a:xfrm>
            <a:off x="2759748" y="4847127"/>
            <a:ext cx="2792188" cy="2004931"/>
            <a:chOff x="1586716" y="-22783"/>
            <a:chExt cx="8664565" cy="6221594"/>
          </a:xfrm>
        </p:grpSpPr>
        <p:sp>
          <p:nvSpPr>
            <p:cNvPr id="8" name="平行四辺形 7">
              <a:extLst>
                <a:ext uri="{FF2B5EF4-FFF2-40B4-BE49-F238E27FC236}">
                  <a16:creationId xmlns:a16="http://schemas.microsoft.com/office/drawing/2014/main" id="{CA757A35-3F45-A194-EEAA-22FF9D9DAADC}"/>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ローチャート: 書類 8">
              <a:extLst>
                <a:ext uri="{FF2B5EF4-FFF2-40B4-BE49-F238E27FC236}">
                  <a16:creationId xmlns:a16="http://schemas.microsoft.com/office/drawing/2014/main" id="{2B14D965-AE3C-4F00-681E-815E12328493}"/>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方体 17">
              <a:extLst>
                <a:ext uri="{FF2B5EF4-FFF2-40B4-BE49-F238E27FC236}">
                  <a16:creationId xmlns:a16="http://schemas.microsoft.com/office/drawing/2014/main" id="{3E128D63-5380-607C-DCC4-50CFE77D2F28}"/>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方体 18">
              <a:extLst>
                <a:ext uri="{FF2B5EF4-FFF2-40B4-BE49-F238E27FC236}">
                  <a16:creationId xmlns:a16="http://schemas.microsoft.com/office/drawing/2014/main" id="{FB4A7C2D-FE31-1C19-D1D1-574D35634BD3}"/>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方体 19">
              <a:extLst>
                <a:ext uri="{FF2B5EF4-FFF2-40B4-BE49-F238E27FC236}">
                  <a16:creationId xmlns:a16="http://schemas.microsoft.com/office/drawing/2014/main" id="{766191AB-3078-43A6-5FF7-C99C13E39A19}"/>
                </a:ext>
              </a:extLst>
            </p:cNvPr>
            <p:cNvSpPr/>
            <p:nvPr/>
          </p:nvSpPr>
          <p:spPr>
            <a:xfrm>
              <a:off x="6267098" y="2169276"/>
              <a:ext cx="3297277" cy="3077569"/>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A5953903-164B-113E-26D8-10867567E4A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CE79CD6-08BF-2920-17F1-70A63B7BFBEC}"/>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11507747-ED2D-1E6D-4A8A-CD59815480F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A50BA9CA-192D-B955-1C1F-5CBFF83C6D60}"/>
                </a:ext>
              </a:extLst>
            </p:cNvPr>
            <p:cNvSpPr txBox="1"/>
            <p:nvPr/>
          </p:nvSpPr>
          <p:spPr>
            <a:xfrm rot="5400000">
              <a:off x="624666" y="3450532"/>
              <a:ext cx="2431559" cy="507459"/>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25" name="直線コネクタ 24">
              <a:extLst>
                <a:ext uri="{FF2B5EF4-FFF2-40B4-BE49-F238E27FC236}">
                  <a16:creationId xmlns:a16="http://schemas.microsoft.com/office/drawing/2014/main" id="{B7BF3745-FCE7-38B1-992E-056BE3D7AAE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1FCC6D7-8848-EDA9-D3A3-6818B7CBFF67}"/>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FD24C59-DA3C-939F-AA43-DCE42BFFF7CD}"/>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5D9C46-039A-72DF-DA7A-A1DF228A66CC}"/>
                </a:ext>
              </a:extLst>
            </p:cNvPr>
            <p:cNvSpPr txBox="1"/>
            <p:nvPr/>
          </p:nvSpPr>
          <p:spPr>
            <a:xfrm rot="18587430">
              <a:off x="8432930" y="4729302"/>
              <a:ext cx="2431558" cy="507459"/>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29" name="平行四辺形 28">
              <a:extLst>
                <a:ext uri="{FF2B5EF4-FFF2-40B4-BE49-F238E27FC236}">
                  <a16:creationId xmlns:a16="http://schemas.microsoft.com/office/drawing/2014/main" id="{185898ED-6E1A-94B3-F0D0-969DB100B838}"/>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2F0140A9-9E9C-688F-FCB3-EB8F803CB334}"/>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33ED94E-6D79-3DD5-E111-59A988836196}"/>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984698C-FD2F-E0D3-57CC-837EFB190C09}"/>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71CBD0B-40FC-4BFE-28F2-66361E0499F5}"/>
                </a:ext>
              </a:extLst>
            </p:cNvPr>
            <p:cNvSpPr txBox="1"/>
            <p:nvPr/>
          </p:nvSpPr>
          <p:spPr>
            <a:xfrm>
              <a:off x="6332374" y="3495432"/>
              <a:ext cx="1041432" cy="507458"/>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34" name="直線コネクタ 33">
              <a:extLst>
                <a:ext uri="{FF2B5EF4-FFF2-40B4-BE49-F238E27FC236}">
                  <a16:creationId xmlns:a16="http://schemas.microsoft.com/office/drawing/2014/main" id="{223FFCDC-E7BA-F6C4-2F2A-F3FACD1C75AD}"/>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FF832E20-AD3B-FAAA-DAB8-6FBB9F7D4F7B}"/>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EC7CD5A-3B6C-307F-2510-77BDDC72CD1C}"/>
                </a:ext>
              </a:extLst>
            </p:cNvPr>
            <p:cNvSpPr txBox="1"/>
            <p:nvPr/>
          </p:nvSpPr>
          <p:spPr>
            <a:xfrm>
              <a:off x="4462024" y="4699999"/>
              <a:ext cx="1041432" cy="507458"/>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37" name="テキスト ボックス 36">
              <a:extLst>
                <a:ext uri="{FF2B5EF4-FFF2-40B4-BE49-F238E27FC236}">
                  <a16:creationId xmlns:a16="http://schemas.microsoft.com/office/drawing/2014/main" id="{1B93C68D-E190-2C8B-FA7F-B6FE963338E1}"/>
                </a:ext>
              </a:extLst>
            </p:cNvPr>
            <p:cNvSpPr txBox="1"/>
            <p:nvPr/>
          </p:nvSpPr>
          <p:spPr>
            <a:xfrm>
              <a:off x="7311465" y="3237637"/>
              <a:ext cx="346794" cy="507458"/>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38" name="テキスト ボックス 37">
              <a:extLst>
                <a:ext uri="{FF2B5EF4-FFF2-40B4-BE49-F238E27FC236}">
                  <a16:creationId xmlns:a16="http://schemas.microsoft.com/office/drawing/2014/main" id="{BF3BAD87-F2D4-1188-6079-6BE24950A12E}"/>
                </a:ext>
              </a:extLst>
            </p:cNvPr>
            <p:cNvSpPr txBox="1"/>
            <p:nvPr/>
          </p:nvSpPr>
          <p:spPr>
            <a:xfrm>
              <a:off x="5229920" y="4299229"/>
              <a:ext cx="346794" cy="507458"/>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39" name="Picture 4" descr="ドンコのイラスト | かわいいフリー素材集 いらすとや">
              <a:extLst>
                <a:ext uri="{FF2B5EF4-FFF2-40B4-BE49-F238E27FC236}">
                  <a16:creationId xmlns:a16="http://schemas.microsoft.com/office/drawing/2014/main" id="{62C42222-D5FE-2B0C-8BD0-ABE761ED1BF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ドンコのイラスト | かわいいフリー素材集 いらすとや">
              <a:extLst>
                <a:ext uri="{FF2B5EF4-FFF2-40B4-BE49-F238E27FC236}">
                  <a16:creationId xmlns:a16="http://schemas.microsoft.com/office/drawing/2014/main" id="{65466AB4-E1B1-2080-5139-ABAC717327B1}"/>
                </a:ext>
              </a:extLst>
            </p:cNvPr>
            <p:cNvPicPr>
              <a:picLocks noChangeAspect="1" noChangeArrowheads="1"/>
            </p:cNvPicPr>
            <p:nvPr/>
          </p:nvPicPr>
          <p:blipFill>
            <a:blip r:embed="rId9">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ドンコのイラスト | かわいいフリー素材集 いらすとや">
              <a:extLst>
                <a:ext uri="{FF2B5EF4-FFF2-40B4-BE49-F238E27FC236}">
                  <a16:creationId xmlns:a16="http://schemas.microsoft.com/office/drawing/2014/main" id="{D672A3D4-AD7F-EE88-279D-9B0E402D836C}"/>
                </a:ext>
              </a:extLst>
            </p:cNvPr>
            <p:cNvPicPr>
              <a:picLocks noChangeAspect="1" noChangeArrowheads="1"/>
            </p:cNvPicPr>
            <p:nvPr/>
          </p:nvPicPr>
          <p:blipFill>
            <a:blip r:embed="rId7">
              <a:duotone>
                <a:prstClr val="black"/>
                <a:schemeClr val="accent5">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ドンコのイラスト | かわいいフリー素材集 いらすとや">
              <a:extLst>
                <a:ext uri="{FF2B5EF4-FFF2-40B4-BE49-F238E27FC236}">
                  <a16:creationId xmlns:a16="http://schemas.microsoft.com/office/drawing/2014/main" id="{86BC943D-1B4C-0B08-EBAD-175A912D307B}"/>
                </a:ext>
              </a:extLst>
            </p:cNvPr>
            <p:cNvPicPr>
              <a:picLocks noChangeAspect="1" noChangeArrowheads="1"/>
            </p:cNvPicPr>
            <p:nvPr/>
          </p:nvPicPr>
          <p:blipFill>
            <a:blip r:embed="rId7">
              <a:duotone>
                <a:prstClr val="black"/>
                <a:schemeClr val="accent6">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ドンコのイラスト | かわいいフリー素材集 いらすとや">
              <a:extLst>
                <a:ext uri="{FF2B5EF4-FFF2-40B4-BE49-F238E27FC236}">
                  <a16:creationId xmlns:a16="http://schemas.microsoft.com/office/drawing/2014/main" id="{7708436D-9BAC-E3B7-01A5-0CC9A8CAA2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289537">
              <a:off x="8183450" y="2551383"/>
              <a:ext cx="735140" cy="561890"/>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B26BAC59-F6B6-4D09-CA8F-772F5044596E}"/>
                </a:ext>
              </a:extLst>
            </p:cNvPr>
            <p:cNvSpPr txBox="1"/>
            <p:nvPr/>
          </p:nvSpPr>
          <p:spPr>
            <a:xfrm>
              <a:off x="3179471" y="4606002"/>
              <a:ext cx="346794" cy="507458"/>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45" name="平行四辺形 44">
              <a:extLst>
                <a:ext uri="{FF2B5EF4-FFF2-40B4-BE49-F238E27FC236}">
                  <a16:creationId xmlns:a16="http://schemas.microsoft.com/office/drawing/2014/main" id="{72E97F0C-4957-B0E9-04E8-0C623C398948}"/>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直方体 45">
              <a:extLst>
                <a:ext uri="{FF2B5EF4-FFF2-40B4-BE49-F238E27FC236}">
                  <a16:creationId xmlns:a16="http://schemas.microsoft.com/office/drawing/2014/main" id="{08E04979-0C84-B5AC-0947-32C5E8827428}"/>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グラフィックス 46" descr="ライト: オン 単色塗りつぶし">
              <a:extLst>
                <a:ext uri="{FF2B5EF4-FFF2-40B4-BE49-F238E27FC236}">
                  <a16:creationId xmlns:a16="http://schemas.microsoft.com/office/drawing/2014/main" id="{A929F4A7-21D0-7570-518B-2D316D72EC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10076"/>
              <a:ext cx="914400" cy="914400"/>
            </a:xfrm>
            <a:prstGeom prst="rect">
              <a:avLst/>
            </a:prstGeom>
          </p:spPr>
        </p:pic>
        <p:sp>
          <p:nvSpPr>
            <p:cNvPr id="48" name="フローチャート: 書類 47">
              <a:extLst>
                <a:ext uri="{FF2B5EF4-FFF2-40B4-BE49-F238E27FC236}">
                  <a16:creationId xmlns:a16="http://schemas.microsoft.com/office/drawing/2014/main" id="{7E6D294D-D89D-315F-7F10-C726C31F7036}"/>
                </a:ext>
              </a:extLst>
            </p:cNvPr>
            <p:cNvSpPr/>
            <p:nvPr/>
          </p:nvSpPr>
          <p:spPr>
            <a:xfrm rot="10800000">
              <a:off x="2493937" y="2412272"/>
              <a:ext cx="5987851" cy="2799732"/>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3F876559-A74B-4D5B-CE74-331063BF7B1C}"/>
                </a:ext>
              </a:extLst>
            </p:cNvPr>
            <p:cNvSpPr txBox="1"/>
            <p:nvPr/>
          </p:nvSpPr>
          <p:spPr>
            <a:xfrm>
              <a:off x="6506036" y="-22783"/>
              <a:ext cx="2988158" cy="859568"/>
            </a:xfrm>
            <a:prstGeom prst="rect">
              <a:avLst/>
            </a:prstGeom>
            <a:noFill/>
          </p:spPr>
          <p:txBody>
            <a:bodyPr wrap="square" rtlCol="0">
              <a:spAutoFit/>
            </a:bodyPr>
            <a:lstStyle/>
            <a:p>
              <a:r>
                <a:rPr kumimoji="1" lang="ja-JP" altLang="en-US" sz="1200">
                  <a:solidFill>
                    <a:schemeClr val="bg1"/>
                  </a:solidFill>
                </a:rPr>
                <a:t>光を当てた</a:t>
              </a:r>
              <a:endParaRPr kumimoji="1" lang="en-US" altLang="ja-JP" sz="1200">
                <a:solidFill>
                  <a:schemeClr val="bg1"/>
                </a:solidFill>
              </a:endParaRPr>
            </a:p>
          </p:txBody>
        </p:sp>
        <p:sp>
          <p:nvSpPr>
            <p:cNvPr id="50" name="テキスト ボックス 49">
              <a:extLst>
                <a:ext uri="{FF2B5EF4-FFF2-40B4-BE49-F238E27FC236}">
                  <a16:creationId xmlns:a16="http://schemas.microsoft.com/office/drawing/2014/main" id="{238F5B6A-C249-060B-EC51-A2F9D61FBDD1}"/>
                </a:ext>
              </a:extLst>
            </p:cNvPr>
            <p:cNvSpPr txBox="1"/>
            <p:nvPr/>
          </p:nvSpPr>
          <p:spPr>
            <a:xfrm>
              <a:off x="4237306" y="5520637"/>
              <a:ext cx="2431559" cy="507459"/>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51" name="直線コネクタ 50">
              <a:extLst>
                <a:ext uri="{FF2B5EF4-FFF2-40B4-BE49-F238E27FC236}">
                  <a16:creationId xmlns:a16="http://schemas.microsoft.com/office/drawing/2014/main" id="{E3F68FFB-46DA-B7D4-5B8F-C1A58A1415F1}"/>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85BED755-64C3-F598-79FA-500697D0D08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EEF5CD7-18DC-B5F3-0B5E-AA45DBBD4A1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C44B47C4-BEB2-78F6-3491-1807D13B689C}"/>
              </a:ext>
            </a:extLst>
          </p:cNvPr>
          <p:cNvGrpSpPr/>
          <p:nvPr/>
        </p:nvGrpSpPr>
        <p:grpSpPr>
          <a:xfrm>
            <a:off x="26161" y="3429000"/>
            <a:ext cx="3141354" cy="2320942"/>
            <a:chOff x="8011641" y="3754725"/>
            <a:chExt cx="4010309" cy="2962957"/>
          </a:xfrm>
        </p:grpSpPr>
        <p:sp>
          <p:nvSpPr>
            <p:cNvPr id="55" name="平行四辺形 54">
              <a:extLst>
                <a:ext uri="{FF2B5EF4-FFF2-40B4-BE49-F238E27FC236}">
                  <a16:creationId xmlns:a16="http://schemas.microsoft.com/office/drawing/2014/main" id="{7CBE8CF9-C04A-C407-9BDB-9F0DB04B9F95}"/>
                </a:ext>
              </a:extLst>
            </p:cNvPr>
            <p:cNvSpPr/>
            <p:nvPr/>
          </p:nvSpPr>
          <p:spPr>
            <a:xfrm>
              <a:off x="8433011" y="5764906"/>
              <a:ext cx="2995962" cy="45835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書類 55">
              <a:extLst>
                <a:ext uri="{FF2B5EF4-FFF2-40B4-BE49-F238E27FC236}">
                  <a16:creationId xmlns:a16="http://schemas.microsoft.com/office/drawing/2014/main" id="{0066E715-0A41-3F91-9618-F99D7536B680}"/>
                </a:ext>
              </a:extLst>
            </p:cNvPr>
            <p:cNvSpPr/>
            <p:nvPr/>
          </p:nvSpPr>
          <p:spPr>
            <a:xfrm rot="10800000">
              <a:off x="8919862" y="4546908"/>
              <a:ext cx="2536919" cy="122180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直方体 56">
              <a:extLst>
                <a:ext uri="{FF2B5EF4-FFF2-40B4-BE49-F238E27FC236}">
                  <a16:creationId xmlns:a16="http://schemas.microsoft.com/office/drawing/2014/main" id="{CF116A36-19AF-27AD-F301-D450FEDD320E}"/>
                </a:ext>
              </a:extLst>
            </p:cNvPr>
            <p:cNvSpPr/>
            <p:nvPr/>
          </p:nvSpPr>
          <p:spPr>
            <a:xfrm rot="10800000">
              <a:off x="8465455" y="4387623"/>
              <a:ext cx="3003016" cy="1840832"/>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直方体 57">
              <a:extLst>
                <a:ext uri="{FF2B5EF4-FFF2-40B4-BE49-F238E27FC236}">
                  <a16:creationId xmlns:a16="http://schemas.microsoft.com/office/drawing/2014/main" id="{50B888ED-1186-9902-1F2A-2445084187C2}"/>
                </a:ext>
              </a:extLst>
            </p:cNvPr>
            <p:cNvSpPr/>
            <p:nvPr/>
          </p:nvSpPr>
          <p:spPr>
            <a:xfrm>
              <a:off x="9266460" y="5449669"/>
              <a:ext cx="1158836" cy="766432"/>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直方体 58">
              <a:extLst>
                <a:ext uri="{FF2B5EF4-FFF2-40B4-BE49-F238E27FC236}">
                  <a16:creationId xmlns:a16="http://schemas.microsoft.com/office/drawing/2014/main" id="{CF0B8315-7C0B-8A47-558F-F913CD6BDD6E}"/>
                </a:ext>
              </a:extLst>
            </p:cNvPr>
            <p:cNvSpPr/>
            <p:nvPr/>
          </p:nvSpPr>
          <p:spPr>
            <a:xfrm>
              <a:off x="10065175" y="4914162"/>
              <a:ext cx="1394885" cy="1301939"/>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D3CCF7C8-F45A-93F3-8D9D-F2DBAEAA1E5D}"/>
                </a:ext>
              </a:extLst>
            </p:cNvPr>
            <p:cNvCxnSpPr>
              <a:cxnSpLocks/>
            </p:cNvCxnSpPr>
            <p:nvPr/>
          </p:nvCxnSpPr>
          <p:spPr>
            <a:xfrm flipH="1">
              <a:off x="8145114" y="6228456"/>
              <a:ext cx="3203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B4C02B29-A29D-7D17-B074-7DFC40CA894B}"/>
                </a:ext>
              </a:extLst>
            </p:cNvPr>
            <p:cNvCxnSpPr>
              <a:cxnSpLocks/>
            </p:cNvCxnSpPr>
            <p:nvPr/>
          </p:nvCxnSpPr>
          <p:spPr>
            <a:xfrm flipH="1">
              <a:off x="8145114" y="4850020"/>
              <a:ext cx="3121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E7D00026-6D05-34EE-4569-8E2E1F9796AF}"/>
                </a:ext>
              </a:extLst>
            </p:cNvPr>
            <p:cNvCxnSpPr>
              <a:cxnSpLocks/>
            </p:cNvCxnSpPr>
            <p:nvPr/>
          </p:nvCxnSpPr>
          <p:spPr>
            <a:xfrm flipH="1">
              <a:off x="8317375" y="4859864"/>
              <a:ext cx="17512" cy="135505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FB9B14D4-97DB-5C4E-46B0-73CB0B155552}"/>
                </a:ext>
              </a:extLst>
            </p:cNvPr>
            <p:cNvSpPr txBox="1"/>
            <p:nvPr/>
          </p:nvSpPr>
          <p:spPr>
            <a:xfrm rot="5400000">
              <a:off x="7629001" y="5375242"/>
              <a:ext cx="1028651" cy="215444"/>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64" name="直線コネクタ 63">
              <a:extLst>
                <a:ext uri="{FF2B5EF4-FFF2-40B4-BE49-F238E27FC236}">
                  <a16:creationId xmlns:a16="http://schemas.microsoft.com/office/drawing/2014/main" id="{316EFA7D-CB0A-8383-27DC-5995BE3238EF}"/>
                </a:ext>
              </a:extLst>
            </p:cNvPr>
            <p:cNvCxnSpPr>
              <a:cxnSpLocks/>
            </p:cNvCxnSpPr>
            <p:nvPr/>
          </p:nvCxnSpPr>
          <p:spPr>
            <a:xfrm flipH="1" flipV="1">
              <a:off x="10983954" y="6225405"/>
              <a:ext cx="249375" cy="1773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5B011C9F-2C35-9554-3AFD-912B2B8721CA}"/>
                </a:ext>
              </a:extLst>
            </p:cNvPr>
            <p:cNvCxnSpPr>
              <a:cxnSpLocks/>
            </p:cNvCxnSpPr>
            <p:nvPr/>
          </p:nvCxnSpPr>
          <p:spPr>
            <a:xfrm flipH="1" flipV="1">
              <a:off x="11457127" y="5780749"/>
              <a:ext cx="299395" cy="1944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2025BE2-FA0B-DBA9-F4B9-943B966A306F}"/>
                </a:ext>
              </a:extLst>
            </p:cNvPr>
            <p:cNvCxnSpPr>
              <a:cxnSpLocks/>
            </p:cNvCxnSpPr>
            <p:nvPr/>
          </p:nvCxnSpPr>
          <p:spPr>
            <a:xfrm flipH="1">
              <a:off x="11163255" y="5874712"/>
              <a:ext cx="427675" cy="44538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E00BE713-CD6E-1043-8874-9C357A52A58A}"/>
                </a:ext>
              </a:extLst>
            </p:cNvPr>
            <p:cNvSpPr txBox="1"/>
            <p:nvPr/>
          </p:nvSpPr>
          <p:spPr>
            <a:xfrm rot="18587430">
              <a:off x="10930191" y="6095635"/>
              <a:ext cx="1028651" cy="215444"/>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68" name="平行四辺形 67">
              <a:extLst>
                <a:ext uri="{FF2B5EF4-FFF2-40B4-BE49-F238E27FC236}">
                  <a16:creationId xmlns:a16="http://schemas.microsoft.com/office/drawing/2014/main" id="{6C8E5C47-2CC2-D164-9734-928A46D9ED3D}"/>
                </a:ext>
              </a:extLst>
            </p:cNvPr>
            <p:cNvSpPr/>
            <p:nvPr/>
          </p:nvSpPr>
          <p:spPr>
            <a:xfrm rot="18943505">
              <a:off x="8011641" y="5168338"/>
              <a:ext cx="1331577" cy="678083"/>
            </a:xfrm>
            <a:prstGeom prst="parallelogram">
              <a:avLst>
                <a:gd name="adj" fmla="val 95956"/>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9" name="直線矢印コネクタ 68">
              <a:extLst>
                <a:ext uri="{FF2B5EF4-FFF2-40B4-BE49-F238E27FC236}">
                  <a16:creationId xmlns:a16="http://schemas.microsoft.com/office/drawing/2014/main" id="{E1259C29-FA62-0073-785B-EEABC3B9918C}"/>
                </a:ext>
              </a:extLst>
            </p:cNvPr>
            <p:cNvCxnSpPr>
              <a:cxnSpLocks/>
            </p:cNvCxnSpPr>
            <p:nvPr/>
          </p:nvCxnSpPr>
          <p:spPr>
            <a:xfrm>
              <a:off x="10162101" y="5364345"/>
              <a:ext cx="0" cy="85891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C8B571FB-BB96-0F03-FE45-B9A3FDEE9158}"/>
                </a:ext>
              </a:extLst>
            </p:cNvPr>
            <p:cNvSpPr txBox="1"/>
            <p:nvPr/>
          </p:nvSpPr>
          <p:spPr>
            <a:xfrm>
              <a:off x="10185963" y="5759711"/>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71" name="直線矢印コネクタ 70">
              <a:extLst>
                <a:ext uri="{FF2B5EF4-FFF2-40B4-BE49-F238E27FC236}">
                  <a16:creationId xmlns:a16="http://schemas.microsoft.com/office/drawing/2014/main" id="{AC1790EA-B6C6-195D-4F4C-54A3A2C73C14}"/>
                </a:ext>
              </a:extLst>
            </p:cNvPr>
            <p:cNvCxnSpPr>
              <a:cxnSpLocks/>
            </p:cNvCxnSpPr>
            <p:nvPr/>
          </p:nvCxnSpPr>
          <p:spPr>
            <a:xfrm>
              <a:off x="9367569" y="5813785"/>
              <a:ext cx="1157" cy="41752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41A092D1-2755-9999-5DDE-EA90084C685F}"/>
                </a:ext>
              </a:extLst>
            </p:cNvPr>
            <p:cNvSpPr txBox="1"/>
            <p:nvPr/>
          </p:nvSpPr>
          <p:spPr>
            <a:xfrm>
              <a:off x="9352660" y="5907540"/>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73" name="テキスト ボックス 72">
              <a:extLst>
                <a:ext uri="{FF2B5EF4-FFF2-40B4-BE49-F238E27FC236}">
                  <a16:creationId xmlns:a16="http://schemas.microsoft.com/office/drawing/2014/main" id="{52E527FC-80EF-61CF-253E-EF5BE619A2F0}"/>
                </a:ext>
              </a:extLst>
            </p:cNvPr>
            <p:cNvSpPr txBox="1"/>
            <p:nvPr/>
          </p:nvSpPr>
          <p:spPr>
            <a:xfrm>
              <a:off x="10400517" y="5317518"/>
              <a:ext cx="146709" cy="215444"/>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74" name="テキスト ボックス 73">
              <a:extLst>
                <a:ext uri="{FF2B5EF4-FFF2-40B4-BE49-F238E27FC236}">
                  <a16:creationId xmlns:a16="http://schemas.microsoft.com/office/drawing/2014/main" id="{A92C8475-532E-ABAF-DB65-48C104D97CEB}"/>
                </a:ext>
              </a:extLst>
            </p:cNvPr>
            <p:cNvSpPr txBox="1"/>
            <p:nvPr/>
          </p:nvSpPr>
          <p:spPr>
            <a:xfrm>
              <a:off x="9603162" y="5595046"/>
              <a:ext cx="146709" cy="215444"/>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75" name="Picture 4" descr="ドンコのイラスト | かわいいフリー素材集 いらすとや">
              <a:extLst>
                <a:ext uri="{FF2B5EF4-FFF2-40B4-BE49-F238E27FC236}">
                  <a16:creationId xmlns:a16="http://schemas.microsoft.com/office/drawing/2014/main" id="{E3B1894E-85FD-7AE7-CF6E-42C0E21BF38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9961478" y="4707335"/>
              <a:ext cx="947672" cy="72433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ドンコのイラスト | かわいいフリー素材集 いらすとや">
              <a:extLst>
                <a:ext uri="{FF2B5EF4-FFF2-40B4-BE49-F238E27FC236}">
                  <a16:creationId xmlns:a16="http://schemas.microsoft.com/office/drawing/2014/main" id="{A671C832-32F0-4068-D25F-C72055045390}"/>
                </a:ext>
              </a:extLst>
            </p:cNvPr>
            <p:cNvPicPr>
              <a:picLocks noChangeAspect="1" noChangeArrowheads="1"/>
            </p:cNvPicPr>
            <p:nvPr/>
          </p:nvPicPr>
          <p:blipFill>
            <a:blip r:embed="rId9">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0240913" y="4815790"/>
              <a:ext cx="695085" cy="53127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ドンコのイラスト | かわいいフリー素材集 いらすとや">
              <a:extLst>
                <a:ext uri="{FF2B5EF4-FFF2-40B4-BE49-F238E27FC236}">
                  <a16:creationId xmlns:a16="http://schemas.microsoft.com/office/drawing/2014/main" id="{C8BE2A69-5CBC-2F70-CC5A-CBFE719584E1}"/>
                </a:ext>
              </a:extLst>
            </p:cNvPr>
            <p:cNvPicPr>
              <a:picLocks noChangeAspect="1" noChangeArrowheads="1"/>
            </p:cNvPicPr>
            <p:nvPr/>
          </p:nvPicPr>
          <p:blipFill>
            <a:blip r:embed="rId7">
              <a:duotone>
                <a:prstClr val="black"/>
                <a:schemeClr val="accent5">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445738" y="4869399"/>
              <a:ext cx="552754" cy="4224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ドンコのイラスト | かわいいフリー素材集 いらすとや">
              <a:extLst>
                <a:ext uri="{FF2B5EF4-FFF2-40B4-BE49-F238E27FC236}">
                  <a16:creationId xmlns:a16="http://schemas.microsoft.com/office/drawing/2014/main" id="{CC827D5C-85B1-3020-710C-FA8CD0523F6C}"/>
                </a:ext>
              </a:extLst>
            </p:cNvPr>
            <p:cNvPicPr>
              <a:picLocks noChangeAspect="1" noChangeArrowheads="1"/>
            </p:cNvPicPr>
            <p:nvPr/>
          </p:nvPicPr>
          <p:blipFill>
            <a:blip r:embed="rId7">
              <a:duotone>
                <a:prstClr val="black"/>
                <a:schemeClr val="accent6">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633755" y="4942422"/>
              <a:ext cx="426202" cy="325759"/>
            </a:xfrm>
            <a:prstGeom prst="rect">
              <a:avLst/>
            </a:prstGeom>
            <a:noFill/>
            <a:extLst>
              <a:ext uri="{909E8E84-426E-40DD-AFC4-6F175D3DCCD1}">
                <a14:hiddenFill xmlns:a14="http://schemas.microsoft.com/office/drawing/2010/main">
                  <a:solidFill>
                    <a:srgbClr val="FFFFFF"/>
                  </a:solidFill>
                </a14:hiddenFill>
              </a:ext>
            </a:extLst>
          </p:spPr>
        </p:pic>
        <p:sp>
          <p:nvSpPr>
            <p:cNvPr id="79" name="テキスト ボックス 78">
              <a:extLst>
                <a:ext uri="{FF2B5EF4-FFF2-40B4-BE49-F238E27FC236}">
                  <a16:creationId xmlns:a16="http://schemas.microsoft.com/office/drawing/2014/main" id="{32109638-6B11-75E7-7527-5EB20E3B55DE}"/>
                </a:ext>
              </a:extLst>
            </p:cNvPr>
            <p:cNvSpPr txBox="1"/>
            <p:nvPr/>
          </p:nvSpPr>
          <p:spPr>
            <a:xfrm>
              <a:off x="8812027" y="5976228"/>
              <a:ext cx="146709" cy="215444"/>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80" name="平行四辺形 79">
              <a:extLst>
                <a:ext uri="{FF2B5EF4-FFF2-40B4-BE49-F238E27FC236}">
                  <a16:creationId xmlns:a16="http://schemas.microsoft.com/office/drawing/2014/main" id="{D0E3EB47-B298-D8BB-04A7-02C2D05EC937}"/>
                </a:ext>
              </a:extLst>
            </p:cNvPr>
            <p:cNvSpPr/>
            <p:nvPr/>
          </p:nvSpPr>
          <p:spPr>
            <a:xfrm rot="18860962">
              <a:off x="10504441" y="5071042"/>
              <a:ext cx="1453495" cy="79078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直方体 80">
              <a:extLst>
                <a:ext uri="{FF2B5EF4-FFF2-40B4-BE49-F238E27FC236}">
                  <a16:creationId xmlns:a16="http://schemas.microsoft.com/office/drawing/2014/main" id="{A0AB5115-8849-2B27-083E-DAD2182D53F0}"/>
                </a:ext>
              </a:extLst>
            </p:cNvPr>
            <p:cNvSpPr/>
            <p:nvPr/>
          </p:nvSpPr>
          <p:spPr>
            <a:xfrm>
              <a:off x="8465456" y="4387624"/>
              <a:ext cx="3003016" cy="1840832"/>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2" name="グラフィックス 81" descr="ライト: オン 単色塗りつぶし">
              <a:extLst>
                <a:ext uri="{FF2B5EF4-FFF2-40B4-BE49-F238E27FC236}">
                  <a16:creationId xmlns:a16="http://schemas.microsoft.com/office/drawing/2014/main" id="{C6CEB176-A025-D441-4FCD-71F9A9FFA1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76745" y="3754725"/>
              <a:ext cx="386829" cy="386829"/>
            </a:xfrm>
            <a:prstGeom prst="rect">
              <a:avLst/>
            </a:prstGeom>
          </p:spPr>
        </p:pic>
        <p:sp>
          <p:nvSpPr>
            <p:cNvPr id="83" name="フローチャート: 書類 82">
              <a:extLst>
                <a:ext uri="{FF2B5EF4-FFF2-40B4-BE49-F238E27FC236}">
                  <a16:creationId xmlns:a16="http://schemas.microsoft.com/office/drawing/2014/main" id="{831A37AC-C8EB-E4EE-300B-F4E914BA9395}"/>
                </a:ext>
              </a:extLst>
            </p:cNvPr>
            <p:cNvSpPr/>
            <p:nvPr/>
          </p:nvSpPr>
          <p:spPr>
            <a:xfrm rot="10800000">
              <a:off x="8472917" y="5032054"/>
              <a:ext cx="2533109" cy="118440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B955C588-C7CB-9CDD-3E5B-FF6322AACECE}"/>
                </a:ext>
              </a:extLst>
            </p:cNvPr>
            <p:cNvSpPr txBox="1"/>
            <p:nvPr/>
          </p:nvSpPr>
          <p:spPr>
            <a:xfrm>
              <a:off x="10065174" y="3775190"/>
              <a:ext cx="1956776" cy="353622"/>
            </a:xfrm>
            <a:prstGeom prst="rect">
              <a:avLst/>
            </a:prstGeom>
            <a:noFill/>
          </p:spPr>
          <p:txBody>
            <a:bodyPr wrap="square" rtlCol="0">
              <a:spAutoFit/>
            </a:bodyPr>
            <a:lstStyle/>
            <a:p>
              <a:r>
                <a:rPr kumimoji="1" lang="ja-JP" altLang="en-US" sz="1200">
                  <a:solidFill>
                    <a:schemeClr val="bg1"/>
                  </a:solidFill>
                </a:rPr>
                <a:t>光を当て</a:t>
              </a:r>
              <a:r>
                <a:rPr lang="ja-JP" altLang="en-US" sz="1200">
                  <a:solidFill>
                    <a:schemeClr val="bg1"/>
                  </a:solidFill>
                </a:rPr>
                <a:t>なかった</a:t>
              </a:r>
              <a:endParaRPr kumimoji="1" lang="en-US" altLang="ja-JP" sz="1200">
                <a:solidFill>
                  <a:schemeClr val="bg1"/>
                </a:solidFill>
              </a:endParaRPr>
            </a:p>
          </p:txBody>
        </p:sp>
        <p:sp>
          <p:nvSpPr>
            <p:cNvPr id="85" name="テキスト ボックス 84">
              <a:extLst>
                <a:ext uri="{FF2B5EF4-FFF2-40B4-BE49-F238E27FC236}">
                  <a16:creationId xmlns:a16="http://schemas.microsoft.com/office/drawing/2014/main" id="{A68B18A0-F6FA-2922-7E98-ABD099CE49A8}"/>
                </a:ext>
              </a:extLst>
            </p:cNvPr>
            <p:cNvSpPr txBox="1"/>
            <p:nvPr/>
          </p:nvSpPr>
          <p:spPr>
            <a:xfrm>
              <a:off x="9234384" y="6408307"/>
              <a:ext cx="1028648" cy="215444"/>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86" name="直線コネクタ 85">
              <a:extLst>
                <a:ext uri="{FF2B5EF4-FFF2-40B4-BE49-F238E27FC236}">
                  <a16:creationId xmlns:a16="http://schemas.microsoft.com/office/drawing/2014/main" id="{19369F10-8882-79D9-6660-71A558A879B9}"/>
                </a:ext>
              </a:extLst>
            </p:cNvPr>
            <p:cNvCxnSpPr>
              <a:cxnSpLocks/>
            </p:cNvCxnSpPr>
            <p:nvPr/>
          </p:nvCxnSpPr>
          <p:spPr>
            <a:xfrm>
              <a:off x="8471955" y="6247306"/>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FAF75419-4C0B-3E44-E919-784396FD8645}"/>
                </a:ext>
              </a:extLst>
            </p:cNvPr>
            <p:cNvCxnSpPr>
              <a:cxnSpLocks/>
            </p:cNvCxnSpPr>
            <p:nvPr/>
          </p:nvCxnSpPr>
          <p:spPr>
            <a:xfrm>
              <a:off x="11010195" y="6245900"/>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FB59E456-0B14-2646-0B38-093744BD9411}"/>
                </a:ext>
              </a:extLst>
            </p:cNvPr>
            <p:cNvCxnSpPr>
              <a:cxnSpLocks/>
            </p:cNvCxnSpPr>
            <p:nvPr/>
          </p:nvCxnSpPr>
          <p:spPr>
            <a:xfrm>
              <a:off x="8475699" y="6352615"/>
              <a:ext cx="2534496" cy="893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9" name="矢印: 右 88">
            <a:extLst>
              <a:ext uri="{FF2B5EF4-FFF2-40B4-BE49-F238E27FC236}">
                <a16:creationId xmlns:a16="http://schemas.microsoft.com/office/drawing/2014/main" id="{ADE83CA6-556F-748A-1151-5C93C93EFA00}"/>
              </a:ext>
            </a:extLst>
          </p:cNvPr>
          <p:cNvSpPr/>
          <p:nvPr/>
        </p:nvSpPr>
        <p:spPr>
          <a:xfrm>
            <a:off x="5802630" y="4335780"/>
            <a:ext cx="586740" cy="1173480"/>
          </a:xfrm>
          <a:prstGeom prst="rightArrow">
            <a:avLst>
              <a:gd name="adj1" fmla="val 50000"/>
              <a:gd name="adj2" fmla="val 48845"/>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b</a:t>
            </a:r>
            <a:endParaRPr kumimoji="1" lang="ja-JP" altLang="en-US">
              <a:noFill/>
            </a:endParaRPr>
          </a:p>
        </p:txBody>
      </p:sp>
      <p:grpSp>
        <p:nvGrpSpPr>
          <p:cNvPr id="211" name="グループ化 210">
            <a:extLst>
              <a:ext uri="{FF2B5EF4-FFF2-40B4-BE49-F238E27FC236}">
                <a16:creationId xmlns:a16="http://schemas.microsoft.com/office/drawing/2014/main" id="{30F12632-5022-F4DD-1F78-283D892DA3A1}"/>
              </a:ext>
            </a:extLst>
          </p:cNvPr>
          <p:cNvGrpSpPr/>
          <p:nvPr/>
        </p:nvGrpSpPr>
        <p:grpSpPr>
          <a:xfrm>
            <a:off x="9338698" y="4778131"/>
            <a:ext cx="2792188" cy="2004931"/>
            <a:chOff x="9338698" y="4778131"/>
            <a:chExt cx="2792188" cy="2004931"/>
          </a:xfrm>
        </p:grpSpPr>
        <p:sp>
          <p:nvSpPr>
            <p:cNvPr id="91" name="平行四辺形 90">
              <a:extLst>
                <a:ext uri="{FF2B5EF4-FFF2-40B4-BE49-F238E27FC236}">
                  <a16:creationId xmlns:a16="http://schemas.microsoft.com/office/drawing/2014/main" id="{C9724632-89E5-5443-987E-A4E6B724973E}"/>
                </a:ext>
              </a:extLst>
            </p:cNvPr>
            <p:cNvSpPr/>
            <p:nvPr/>
          </p:nvSpPr>
          <p:spPr>
            <a:xfrm>
              <a:off x="9616918" y="6132867"/>
              <a:ext cx="2282188" cy="349154"/>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フローチャート: 書類 91">
              <a:extLst>
                <a:ext uri="{FF2B5EF4-FFF2-40B4-BE49-F238E27FC236}">
                  <a16:creationId xmlns:a16="http://schemas.microsoft.com/office/drawing/2014/main" id="{6B9DB587-E4FA-CDF3-A4C4-051B6BDAC5C0}"/>
                </a:ext>
              </a:extLst>
            </p:cNvPr>
            <p:cNvSpPr/>
            <p:nvPr/>
          </p:nvSpPr>
          <p:spPr>
            <a:xfrm rot="10800000">
              <a:off x="9979958" y="5202153"/>
              <a:ext cx="1932509" cy="9307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直方体 92">
              <a:extLst>
                <a:ext uri="{FF2B5EF4-FFF2-40B4-BE49-F238E27FC236}">
                  <a16:creationId xmlns:a16="http://schemas.microsoft.com/office/drawing/2014/main" id="{D1EF91B6-8E6D-48F0-96E7-58C7FEF05C9C}"/>
                </a:ext>
              </a:extLst>
            </p:cNvPr>
            <p:cNvSpPr/>
            <p:nvPr/>
          </p:nvSpPr>
          <p:spPr>
            <a:xfrm rot="10800000">
              <a:off x="9627373" y="5081434"/>
              <a:ext cx="2287560" cy="140226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直方体 93">
              <a:extLst>
                <a:ext uri="{FF2B5EF4-FFF2-40B4-BE49-F238E27FC236}">
                  <a16:creationId xmlns:a16="http://schemas.microsoft.com/office/drawing/2014/main" id="{98CB83E1-784A-07A6-3FEC-BB805DAC3537}"/>
                </a:ext>
              </a:extLst>
            </p:cNvPr>
            <p:cNvSpPr/>
            <p:nvPr/>
          </p:nvSpPr>
          <p:spPr>
            <a:xfrm>
              <a:off x="10238060" y="5893292"/>
              <a:ext cx="882748" cy="583832"/>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8" name="Picture 4" descr="ドンコのイラスト | かわいいフリー素材集 いらすとや">
              <a:extLst>
                <a:ext uri="{FF2B5EF4-FFF2-40B4-BE49-F238E27FC236}">
                  <a16:creationId xmlns:a16="http://schemas.microsoft.com/office/drawing/2014/main" id="{C6797530-4026-A193-4631-9C1B9AE1830E}"/>
                </a:ext>
              </a:extLst>
            </p:cNvPr>
            <p:cNvPicPr>
              <a:picLocks noChangeAspect="1" noChangeArrowheads="1"/>
            </p:cNvPicPr>
            <p:nvPr/>
          </p:nvPicPr>
          <p:blipFill>
            <a:blip r:embed="rId7">
              <a:duotone>
                <a:prstClr val="black"/>
                <a:srgbClr val="D9C3A5">
                  <a:tint val="50000"/>
                  <a:satMod val="180000"/>
                </a:srgb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167474" y="5666869"/>
              <a:ext cx="742330" cy="5673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4" descr="ドンコのイラスト | かわいいフリー素材集 いらすとや">
              <a:extLst>
                <a:ext uri="{FF2B5EF4-FFF2-40B4-BE49-F238E27FC236}">
                  <a16:creationId xmlns:a16="http://schemas.microsoft.com/office/drawing/2014/main" id="{25948702-5600-629E-6D22-165D41B3DF6A}"/>
                </a:ext>
              </a:extLst>
            </p:cNvPr>
            <p:cNvPicPr>
              <a:picLocks noChangeAspect="1" noChangeArrowheads="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0348837" y="5787861"/>
              <a:ext cx="544474" cy="41615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4" descr="ドンコのイラスト | かわいいフリー素材集 いらすとや">
              <a:extLst>
                <a:ext uri="{FF2B5EF4-FFF2-40B4-BE49-F238E27FC236}">
                  <a16:creationId xmlns:a16="http://schemas.microsoft.com/office/drawing/2014/main" id="{D5DC3147-CA31-B44D-D3B9-121B8266F8C2}"/>
                </a:ext>
              </a:extLst>
            </p:cNvPr>
            <p:cNvPicPr>
              <a:picLocks noChangeAspect="1" noChangeArrowheads="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488828" y="5855644"/>
              <a:ext cx="432983" cy="33094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4" descr="ドンコのイラスト | かわいいフリー素材集 いらすとや">
              <a:extLst>
                <a:ext uri="{FF2B5EF4-FFF2-40B4-BE49-F238E27FC236}">
                  <a16:creationId xmlns:a16="http://schemas.microsoft.com/office/drawing/2014/main" id="{3A4C98F6-B7EE-9B56-6627-B8998572FE41}"/>
                </a:ext>
              </a:extLst>
            </p:cNvPr>
            <p:cNvPicPr>
              <a:picLocks noChangeAspect="1" noChangeArrowheads="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615921" y="5924801"/>
              <a:ext cx="333852" cy="255173"/>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4" descr="ドンコのイラスト | かわいいフリー素材集 いらすとや">
              <a:extLst>
                <a:ext uri="{FF2B5EF4-FFF2-40B4-BE49-F238E27FC236}">
                  <a16:creationId xmlns:a16="http://schemas.microsoft.com/office/drawing/2014/main" id="{97E96167-1181-FAAE-24AC-34A03C190FD3}"/>
                </a:ext>
              </a:extLst>
            </p:cNvPr>
            <p:cNvPicPr>
              <a:picLocks noChangeAspect="1" noChangeArrowheads="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289537">
              <a:off x="10707350" y="5974427"/>
              <a:ext cx="236902" cy="181071"/>
            </a:xfrm>
            <a:prstGeom prst="rect">
              <a:avLst/>
            </a:prstGeom>
            <a:noFill/>
            <a:extLst>
              <a:ext uri="{909E8E84-426E-40DD-AFC4-6F175D3DCCD1}">
                <a14:hiddenFill xmlns:a14="http://schemas.microsoft.com/office/drawing/2010/main">
                  <a:solidFill>
                    <a:srgbClr val="FFFFFF"/>
                  </a:solidFill>
                </a14:hiddenFill>
              </a:ext>
            </a:extLst>
          </p:spPr>
        </p:pic>
        <p:sp>
          <p:nvSpPr>
            <p:cNvPr id="95" name="直方体 94">
              <a:extLst>
                <a:ext uri="{FF2B5EF4-FFF2-40B4-BE49-F238E27FC236}">
                  <a16:creationId xmlns:a16="http://schemas.microsoft.com/office/drawing/2014/main" id="{00D1062F-47E3-5564-3887-0F08EB544AED}"/>
                </a:ext>
              </a:extLst>
            </p:cNvPr>
            <p:cNvSpPr/>
            <p:nvPr/>
          </p:nvSpPr>
          <p:spPr>
            <a:xfrm>
              <a:off x="10846968" y="5484530"/>
              <a:ext cx="1062560" cy="99175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コネクタ 95">
              <a:extLst>
                <a:ext uri="{FF2B5EF4-FFF2-40B4-BE49-F238E27FC236}">
                  <a16:creationId xmlns:a16="http://schemas.microsoft.com/office/drawing/2014/main" id="{29552B5F-C890-89B4-7D28-8489303E087B}"/>
                </a:ext>
              </a:extLst>
            </p:cNvPr>
            <p:cNvCxnSpPr/>
            <p:nvPr/>
          </p:nvCxnSpPr>
          <p:spPr>
            <a:xfrm flipH="1">
              <a:off x="9392922" y="6483695"/>
              <a:ext cx="2344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62DCC531-E665-39A0-8D5E-7A672D02E859}"/>
                </a:ext>
              </a:extLst>
            </p:cNvPr>
            <p:cNvCxnSpPr/>
            <p:nvPr/>
          </p:nvCxnSpPr>
          <p:spPr>
            <a:xfrm flipH="1">
              <a:off x="9392922" y="5433938"/>
              <a:ext cx="2344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9D57B7A1-BCA1-DA12-AF9A-64C98B0BF403}"/>
                </a:ext>
              </a:extLst>
            </p:cNvPr>
            <p:cNvCxnSpPr/>
            <p:nvPr/>
          </p:nvCxnSpPr>
          <p:spPr>
            <a:xfrm flipH="1">
              <a:off x="9499932" y="5433938"/>
              <a:ext cx="5372" cy="104975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CF23D990-3284-0D9B-DE97-7E340955A5AB}"/>
                </a:ext>
              </a:extLst>
            </p:cNvPr>
            <p:cNvSpPr txBox="1"/>
            <p:nvPr/>
          </p:nvSpPr>
          <p:spPr>
            <a:xfrm rot="5400000">
              <a:off x="9028674" y="5897419"/>
              <a:ext cx="783579" cy="163531"/>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100" name="直線コネクタ 99">
              <a:extLst>
                <a:ext uri="{FF2B5EF4-FFF2-40B4-BE49-F238E27FC236}">
                  <a16:creationId xmlns:a16="http://schemas.microsoft.com/office/drawing/2014/main" id="{3D7019CF-FD6F-5792-DA78-0D8863926D54}"/>
                </a:ext>
              </a:extLst>
            </p:cNvPr>
            <p:cNvCxnSpPr>
              <a:cxnSpLocks/>
            </p:cNvCxnSpPr>
            <p:nvPr/>
          </p:nvCxnSpPr>
          <p:spPr>
            <a:xfrm flipH="1" flipV="1">
              <a:off x="11554096" y="6483695"/>
              <a:ext cx="201547" cy="112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27D2BDA3-9758-79C7-CA5B-F9A37576E597}"/>
                </a:ext>
              </a:extLst>
            </p:cNvPr>
            <p:cNvCxnSpPr>
              <a:cxnSpLocks/>
            </p:cNvCxnSpPr>
            <p:nvPr/>
          </p:nvCxnSpPr>
          <p:spPr>
            <a:xfrm flipH="1" flipV="1">
              <a:off x="11912467" y="6132869"/>
              <a:ext cx="218419" cy="97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C3A5DBB6-EFCD-520F-9EF9-A110250285FE}"/>
                </a:ext>
              </a:extLst>
            </p:cNvPr>
            <p:cNvCxnSpPr>
              <a:cxnSpLocks/>
            </p:cNvCxnSpPr>
            <p:nvPr/>
          </p:nvCxnSpPr>
          <p:spPr>
            <a:xfrm flipH="1">
              <a:off x="11682744" y="6181646"/>
              <a:ext cx="344550" cy="36953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F05ECAAE-D6A7-B181-A4F8-B1E30F57F804}"/>
                </a:ext>
              </a:extLst>
            </p:cNvPr>
            <p:cNvSpPr txBox="1"/>
            <p:nvPr/>
          </p:nvSpPr>
          <p:spPr>
            <a:xfrm rot="18587430">
              <a:off x="11544916" y="6309507"/>
              <a:ext cx="783578" cy="163531"/>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104" name="平行四辺形 103">
              <a:extLst>
                <a:ext uri="{FF2B5EF4-FFF2-40B4-BE49-F238E27FC236}">
                  <a16:creationId xmlns:a16="http://schemas.microsoft.com/office/drawing/2014/main" id="{DC832B67-7EC8-2702-A691-B080F8645FF4}"/>
                </a:ext>
              </a:extLst>
            </p:cNvPr>
            <p:cNvSpPr/>
            <p:nvPr/>
          </p:nvSpPr>
          <p:spPr>
            <a:xfrm rot="18860962">
              <a:off x="9283745" y="5680049"/>
              <a:ext cx="1037025" cy="516532"/>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コネクタ 104">
              <a:extLst>
                <a:ext uri="{FF2B5EF4-FFF2-40B4-BE49-F238E27FC236}">
                  <a16:creationId xmlns:a16="http://schemas.microsoft.com/office/drawing/2014/main" id="{6036EF71-46DF-FFDC-44A2-3C5B8725AF34}"/>
                </a:ext>
              </a:extLst>
            </p:cNvPr>
            <p:cNvCxnSpPr>
              <a:cxnSpLocks/>
            </p:cNvCxnSpPr>
            <p:nvPr/>
          </p:nvCxnSpPr>
          <p:spPr>
            <a:xfrm>
              <a:off x="10846450" y="6162423"/>
              <a:ext cx="117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59DDC374-C0FB-550A-8ECA-EAEFC9A0A732}"/>
                </a:ext>
              </a:extLst>
            </p:cNvPr>
            <p:cNvCxnSpPr>
              <a:cxnSpLocks/>
            </p:cNvCxnSpPr>
            <p:nvPr/>
          </p:nvCxnSpPr>
          <p:spPr>
            <a:xfrm>
              <a:off x="10850914" y="5828813"/>
              <a:ext cx="117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E9108093-7326-0CA3-BCD2-DA329A4CE270}"/>
                </a:ext>
              </a:extLst>
            </p:cNvPr>
            <p:cNvCxnSpPr>
              <a:cxnSpLocks/>
            </p:cNvCxnSpPr>
            <p:nvPr/>
          </p:nvCxnSpPr>
          <p:spPr>
            <a:xfrm>
              <a:off x="10907713" y="5827095"/>
              <a:ext cx="0" cy="334491"/>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53D9EBB8-5D48-8D48-416C-4273A1E98011}"/>
                </a:ext>
              </a:extLst>
            </p:cNvPr>
            <p:cNvSpPr txBox="1"/>
            <p:nvPr/>
          </p:nvSpPr>
          <p:spPr>
            <a:xfrm>
              <a:off x="10868004" y="5911888"/>
              <a:ext cx="335605" cy="163530"/>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109" name="直線コネクタ 108">
              <a:extLst>
                <a:ext uri="{FF2B5EF4-FFF2-40B4-BE49-F238E27FC236}">
                  <a16:creationId xmlns:a16="http://schemas.microsoft.com/office/drawing/2014/main" id="{02C57A56-E702-2D0B-51BC-2B61F5DB8907}"/>
                </a:ext>
              </a:extLst>
            </p:cNvPr>
            <p:cNvCxnSpPr>
              <a:cxnSpLocks/>
            </p:cNvCxnSpPr>
            <p:nvPr/>
          </p:nvCxnSpPr>
          <p:spPr>
            <a:xfrm>
              <a:off x="10239183" y="6164140"/>
              <a:ext cx="117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0B355FAF-667B-F8D4-730E-5B1B38A198F9}"/>
                </a:ext>
              </a:extLst>
            </p:cNvPr>
            <p:cNvCxnSpPr>
              <a:cxnSpLocks/>
            </p:cNvCxnSpPr>
            <p:nvPr/>
          </p:nvCxnSpPr>
          <p:spPr>
            <a:xfrm>
              <a:off x="10295983" y="6162423"/>
              <a:ext cx="646" cy="318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1A190AE4-2B98-597F-23EB-28D298E1F3D9}"/>
                </a:ext>
              </a:extLst>
            </p:cNvPr>
            <p:cNvSpPr txBox="1"/>
            <p:nvPr/>
          </p:nvSpPr>
          <p:spPr>
            <a:xfrm>
              <a:off x="10265277" y="6300064"/>
              <a:ext cx="335605" cy="163530"/>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112" name="テキスト ボックス 111">
              <a:extLst>
                <a:ext uri="{FF2B5EF4-FFF2-40B4-BE49-F238E27FC236}">
                  <a16:creationId xmlns:a16="http://schemas.microsoft.com/office/drawing/2014/main" id="{5CBE3758-36B4-6FF6-C206-E58444AD129F}"/>
                </a:ext>
              </a:extLst>
            </p:cNvPr>
            <p:cNvSpPr txBox="1"/>
            <p:nvPr/>
          </p:nvSpPr>
          <p:spPr>
            <a:xfrm>
              <a:off x="11183519" y="5828813"/>
              <a:ext cx="111756" cy="163530"/>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113" name="テキスト ボックス 112">
              <a:extLst>
                <a:ext uri="{FF2B5EF4-FFF2-40B4-BE49-F238E27FC236}">
                  <a16:creationId xmlns:a16="http://schemas.microsoft.com/office/drawing/2014/main" id="{401D2E0F-0B13-4F16-9500-8A6049DD4E08}"/>
                </a:ext>
              </a:extLst>
            </p:cNvPr>
            <p:cNvSpPr txBox="1"/>
            <p:nvPr/>
          </p:nvSpPr>
          <p:spPr>
            <a:xfrm>
              <a:off x="10512734" y="6170915"/>
              <a:ext cx="111756" cy="163530"/>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114" name="Picture 4" descr="ドンコのイラスト | かわいいフリー素材集 いらすとや">
              <a:extLst>
                <a:ext uri="{FF2B5EF4-FFF2-40B4-BE49-F238E27FC236}">
                  <a16:creationId xmlns:a16="http://schemas.microsoft.com/office/drawing/2014/main" id="{0396CBDE-820D-B649-B175-DF241CD8594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863297" y="5315796"/>
              <a:ext cx="721893" cy="55176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ドンコのイラスト | かわいいフリー素材集 いらすとや">
              <a:extLst>
                <a:ext uri="{FF2B5EF4-FFF2-40B4-BE49-F238E27FC236}">
                  <a16:creationId xmlns:a16="http://schemas.microsoft.com/office/drawing/2014/main" id="{629E755F-CFEE-8125-52EF-3663105DF45A}"/>
                </a:ext>
              </a:extLst>
            </p:cNvPr>
            <p:cNvPicPr>
              <a:picLocks noChangeAspect="1" noChangeArrowheads="1"/>
            </p:cNvPicPr>
            <p:nvPr/>
          </p:nvPicPr>
          <p:blipFill>
            <a:blip r:embed="rId9">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1022974" y="5448027"/>
              <a:ext cx="529482" cy="4047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ドンコのイラスト | かわいいフリー素材集 いらすとや">
              <a:extLst>
                <a:ext uri="{FF2B5EF4-FFF2-40B4-BE49-F238E27FC236}">
                  <a16:creationId xmlns:a16="http://schemas.microsoft.com/office/drawing/2014/main" id="{7DD264D0-2219-67C3-759D-3B0656D4721D}"/>
                </a:ext>
              </a:extLst>
            </p:cNvPr>
            <p:cNvPicPr>
              <a:picLocks noChangeAspect="1" noChangeArrowheads="1"/>
            </p:cNvPicPr>
            <p:nvPr/>
          </p:nvPicPr>
          <p:blipFill>
            <a:blip r:embed="rId7">
              <a:duotone>
                <a:prstClr val="black"/>
                <a:schemeClr val="accent5">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1219504" y="5512660"/>
              <a:ext cx="421062" cy="321831"/>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ドンコのイラスト | かわいいフリー素材集 いらすとや">
              <a:extLst>
                <a:ext uri="{FF2B5EF4-FFF2-40B4-BE49-F238E27FC236}">
                  <a16:creationId xmlns:a16="http://schemas.microsoft.com/office/drawing/2014/main" id="{3869BE57-D54A-607B-721B-19A93B1C6C68}"/>
                </a:ext>
              </a:extLst>
            </p:cNvPr>
            <p:cNvPicPr>
              <a:picLocks noChangeAspect="1" noChangeArrowheads="1"/>
            </p:cNvPicPr>
            <p:nvPr/>
          </p:nvPicPr>
          <p:blipFill>
            <a:blip r:embed="rId7">
              <a:duotone>
                <a:prstClr val="black"/>
                <a:schemeClr val="accent6">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1370543" y="5557127"/>
              <a:ext cx="324662" cy="24814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ドンコのイラスト | かわいいフリー素材集 いらすとや">
              <a:extLst>
                <a:ext uri="{FF2B5EF4-FFF2-40B4-BE49-F238E27FC236}">
                  <a16:creationId xmlns:a16="http://schemas.microsoft.com/office/drawing/2014/main" id="{148E4272-BE9C-57DB-69F7-E1A117BB63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289537">
              <a:off x="11464520" y="5607665"/>
              <a:ext cx="236902" cy="181071"/>
            </a:xfrm>
            <a:prstGeom prst="rect">
              <a:avLst/>
            </a:prstGeom>
            <a:noFill/>
            <a:extLst>
              <a:ext uri="{909E8E84-426E-40DD-AFC4-6F175D3DCCD1}">
                <a14:hiddenFill xmlns:a14="http://schemas.microsoft.com/office/drawing/2010/main">
                  <a:solidFill>
                    <a:srgbClr val="FFFFFF"/>
                  </a:solidFill>
                </a14:hiddenFill>
              </a:ext>
            </a:extLst>
          </p:spPr>
        </p:pic>
        <p:sp>
          <p:nvSpPr>
            <p:cNvPr id="119" name="テキスト ボックス 118">
              <a:extLst>
                <a:ext uri="{FF2B5EF4-FFF2-40B4-BE49-F238E27FC236}">
                  <a16:creationId xmlns:a16="http://schemas.microsoft.com/office/drawing/2014/main" id="{BAFB68BA-E10C-8B01-4385-774808909E99}"/>
                </a:ext>
              </a:extLst>
            </p:cNvPr>
            <p:cNvSpPr txBox="1"/>
            <p:nvPr/>
          </p:nvSpPr>
          <p:spPr>
            <a:xfrm>
              <a:off x="9851969" y="6269774"/>
              <a:ext cx="111756" cy="163530"/>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120" name="平行四辺形 119">
              <a:extLst>
                <a:ext uri="{FF2B5EF4-FFF2-40B4-BE49-F238E27FC236}">
                  <a16:creationId xmlns:a16="http://schemas.microsoft.com/office/drawing/2014/main" id="{41A0944F-72D2-DB8A-11F2-8C06944D3BBB}"/>
                </a:ext>
              </a:extLst>
            </p:cNvPr>
            <p:cNvSpPr/>
            <p:nvPr/>
          </p:nvSpPr>
          <p:spPr>
            <a:xfrm rot="18860962">
              <a:off x="11185398" y="5584614"/>
              <a:ext cx="1107205" cy="602387"/>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ローチャート: 書類 122">
              <a:extLst>
                <a:ext uri="{FF2B5EF4-FFF2-40B4-BE49-F238E27FC236}">
                  <a16:creationId xmlns:a16="http://schemas.microsoft.com/office/drawing/2014/main" id="{BED6A8C0-7E43-FCDA-2836-7172F52EBE67}"/>
                </a:ext>
              </a:extLst>
            </p:cNvPr>
            <p:cNvSpPr/>
            <p:nvPr/>
          </p:nvSpPr>
          <p:spPr>
            <a:xfrm rot="10800000">
              <a:off x="9635637" y="5574486"/>
              <a:ext cx="1929607" cy="90222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直方体 120">
              <a:extLst>
                <a:ext uri="{FF2B5EF4-FFF2-40B4-BE49-F238E27FC236}">
                  <a16:creationId xmlns:a16="http://schemas.microsoft.com/office/drawing/2014/main" id="{96FFA9C3-830B-0277-E375-3CF1D1E85F5A}"/>
                </a:ext>
              </a:extLst>
            </p:cNvPr>
            <p:cNvSpPr/>
            <p:nvPr/>
          </p:nvSpPr>
          <p:spPr>
            <a:xfrm>
              <a:off x="9627373" y="5081434"/>
              <a:ext cx="2287560" cy="140226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2" name="グラフィックス 121" descr="ライト: オン 単色塗りつぶし">
              <a:extLst>
                <a:ext uri="{FF2B5EF4-FFF2-40B4-BE49-F238E27FC236}">
                  <a16:creationId xmlns:a16="http://schemas.microsoft.com/office/drawing/2014/main" id="{9EFBDEB2-7804-3D42-32FD-9A64D33375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44497" y="4788720"/>
              <a:ext cx="294669" cy="294669"/>
            </a:xfrm>
            <a:prstGeom prst="rect">
              <a:avLst/>
            </a:prstGeom>
          </p:spPr>
        </p:pic>
        <p:sp>
          <p:nvSpPr>
            <p:cNvPr id="124" name="テキスト ボックス 123">
              <a:extLst>
                <a:ext uri="{FF2B5EF4-FFF2-40B4-BE49-F238E27FC236}">
                  <a16:creationId xmlns:a16="http://schemas.microsoft.com/office/drawing/2014/main" id="{56DF829C-52D6-F08F-07E4-C437D2EE9D23}"/>
                </a:ext>
              </a:extLst>
            </p:cNvPr>
            <p:cNvSpPr txBox="1"/>
            <p:nvPr/>
          </p:nvSpPr>
          <p:spPr>
            <a:xfrm>
              <a:off x="10923967" y="4778131"/>
              <a:ext cx="962945" cy="276999"/>
            </a:xfrm>
            <a:prstGeom prst="rect">
              <a:avLst/>
            </a:prstGeom>
            <a:noFill/>
          </p:spPr>
          <p:txBody>
            <a:bodyPr wrap="square" rtlCol="0">
              <a:spAutoFit/>
            </a:bodyPr>
            <a:lstStyle/>
            <a:p>
              <a:r>
                <a:rPr kumimoji="1" lang="ja-JP" altLang="en-US" sz="1200">
                  <a:solidFill>
                    <a:schemeClr val="bg1"/>
                  </a:solidFill>
                </a:rPr>
                <a:t>光を当てた</a:t>
              </a:r>
              <a:endParaRPr kumimoji="1" lang="en-US" altLang="ja-JP" sz="1200">
                <a:solidFill>
                  <a:schemeClr val="bg1"/>
                </a:solidFill>
              </a:endParaRPr>
            </a:p>
          </p:txBody>
        </p:sp>
        <p:sp>
          <p:nvSpPr>
            <p:cNvPr id="125" name="テキスト ボックス 124">
              <a:extLst>
                <a:ext uri="{FF2B5EF4-FFF2-40B4-BE49-F238E27FC236}">
                  <a16:creationId xmlns:a16="http://schemas.microsoft.com/office/drawing/2014/main" id="{E72681F7-169D-9C4E-B2E1-A4B2C77DFE53}"/>
                </a:ext>
              </a:extLst>
            </p:cNvPr>
            <p:cNvSpPr txBox="1"/>
            <p:nvPr/>
          </p:nvSpPr>
          <p:spPr>
            <a:xfrm>
              <a:off x="10192860" y="6564518"/>
              <a:ext cx="783579" cy="163530"/>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126" name="直線コネクタ 125">
              <a:extLst>
                <a:ext uri="{FF2B5EF4-FFF2-40B4-BE49-F238E27FC236}">
                  <a16:creationId xmlns:a16="http://schemas.microsoft.com/office/drawing/2014/main" id="{E71CD155-751F-6240-FA0E-2B03B7C77630}"/>
                </a:ext>
              </a:extLst>
            </p:cNvPr>
            <p:cNvCxnSpPr>
              <a:cxnSpLocks/>
            </p:cNvCxnSpPr>
            <p:nvPr/>
          </p:nvCxnSpPr>
          <p:spPr>
            <a:xfrm>
              <a:off x="9626506" y="6483695"/>
              <a:ext cx="0" cy="1761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85376A5A-AAEA-590F-3CA8-D00B558BA634}"/>
                </a:ext>
              </a:extLst>
            </p:cNvPr>
            <p:cNvCxnSpPr>
              <a:cxnSpLocks/>
            </p:cNvCxnSpPr>
            <p:nvPr/>
          </p:nvCxnSpPr>
          <p:spPr>
            <a:xfrm>
              <a:off x="11564710" y="6476288"/>
              <a:ext cx="0" cy="1761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F82011F8-4E2A-70BA-AFE3-86A98EBF0AF7}"/>
                </a:ext>
              </a:extLst>
            </p:cNvPr>
            <p:cNvCxnSpPr>
              <a:cxnSpLocks/>
            </p:cNvCxnSpPr>
            <p:nvPr/>
          </p:nvCxnSpPr>
          <p:spPr>
            <a:xfrm>
              <a:off x="9630674" y="6568725"/>
              <a:ext cx="1922448"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9" name="グループ化 208">
            <a:extLst>
              <a:ext uri="{FF2B5EF4-FFF2-40B4-BE49-F238E27FC236}">
                <a16:creationId xmlns:a16="http://schemas.microsoft.com/office/drawing/2014/main" id="{E030A26B-04E6-CB05-8A3D-8A2FC11DCD6A}"/>
              </a:ext>
            </a:extLst>
          </p:cNvPr>
          <p:cNvGrpSpPr/>
          <p:nvPr/>
        </p:nvGrpSpPr>
        <p:grpSpPr>
          <a:xfrm>
            <a:off x="6452711" y="3429000"/>
            <a:ext cx="3141354" cy="2320942"/>
            <a:chOff x="6452711" y="3429000"/>
            <a:chExt cx="3141354" cy="2320942"/>
          </a:xfrm>
        </p:grpSpPr>
        <p:sp>
          <p:nvSpPr>
            <p:cNvPr id="142" name="テキスト ボックス 141">
              <a:extLst>
                <a:ext uri="{FF2B5EF4-FFF2-40B4-BE49-F238E27FC236}">
                  <a16:creationId xmlns:a16="http://schemas.microsoft.com/office/drawing/2014/main" id="{7F23609E-7326-FE7B-159D-BC5905229A1F}"/>
                </a:ext>
              </a:extLst>
            </p:cNvPr>
            <p:cNvSpPr txBox="1"/>
            <p:nvPr/>
          </p:nvSpPr>
          <p:spPr>
            <a:xfrm rot="18587430">
              <a:off x="8738869" y="5262680"/>
              <a:ext cx="805762" cy="168762"/>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172" name="平行四辺形 171">
              <a:extLst>
                <a:ext uri="{FF2B5EF4-FFF2-40B4-BE49-F238E27FC236}">
                  <a16:creationId xmlns:a16="http://schemas.microsoft.com/office/drawing/2014/main" id="{00E9FA9C-D25D-80B4-28ED-EB83305D2FBB}"/>
                </a:ext>
              </a:extLst>
            </p:cNvPr>
            <p:cNvSpPr/>
            <p:nvPr/>
          </p:nvSpPr>
          <p:spPr>
            <a:xfrm>
              <a:off x="6782778" y="5003614"/>
              <a:ext cx="2346796" cy="359038"/>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フローチャート: 書類 172">
              <a:extLst>
                <a:ext uri="{FF2B5EF4-FFF2-40B4-BE49-F238E27FC236}">
                  <a16:creationId xmlns:a16="http://schemas.microsoft.com/office/drawing/2014/main" id="{A8C798B8-EEA8-7D23-DDAB-C3EF8302956C}"/>
                </a:ext>
              </a:extLst>
            </p:cNvPr>
            <p:cNvSpPr/>
            <p:nvPr/>
          </p:nvSpPr>
          <p:spPr>
            <a:xfrm rot="10800000">
              <a:off x="7164138" y="4049532"/>
              <a:ext cx="1987219" cy="95706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直方体 173">
              <a:extLst>
                <a:ext uri="{FF2B5EF4-FFF2-40B4-BE49-F238E27FC236}">
                  <a16:creationId xmlns:a16="http://schemas.microsoft.com/office/drawing/2014/main" id="{DAC77F73-0201-1851-7F16-5048EC1D3EFD}"/>
                </a:ext>
              </a:extLst>
            </p:cNvPr>
            <p:cNvSpPr/>
            <p:nvPr/>
          </p:nvSpPr>
          <p:spPr>
            <a:xfrm rot="10800000">
              <a:off x="6808192" y="3924761"/>
              <a:ext cx="2352322" cy="1441960"/>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直方体 174">
              <a:extLst>
                <a:ext uri="{FF2B5EF4-FFF2-40B4-BE49-F238E27FC236}">
                  <a16:creationId xmlns:a16="http://schemas.microsoft.com/office/drawing/2014/main" id="{3438CDC4-072E-0D29-B91E-EFD83C639E48}"/>
                </a:ext>
              </a:extLst>
            </p:cNvPr>
            <p:cNvSpPr/>
            <p:nvPr/>
          </p:nvSpPr>
          <p:spPr>
            <a:xfrm>
              <a:off x="7435635" y="4756683"/>
              <a:ext cx="907739" cy="600361"/>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6" name="Picture 4" descr="ドンコのイラスト | かわいいフリー素材集 いらすとや">
              <a:extLst>
                <a:ext uri="{FF2B5EF4-FFF2-40B4-BE49-F238E27FC236}">
                  <a16:creationId xmlns:a16="http://schemas.microsoft.com/office/drawing/2014/main" id="{FF45CE41-1DCF-6453-8EFF-996B186C26DD}"/>
                </a:ext>
              </a:extLst>
            </p:cNvPr>
            <p:cNvPicPr>
              <a:picLocks noChangeAspect="1" noChangeArrowheads="1"/>
            </p:cNvPicPr>
            <p:nvPr/>
          </p:nvPicPr>
          <p:blipFill>
            <a:blip r:embed="rId7">
              <a:duotone>
                <a:prstClr val="black"/>
                <a:srgbClr val="D9C3A5">
                  <a:tint val="50000"/>
                  <a:satMod val="180000"/>
                </a:srgb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04601" y="4534528"/>
              <a:ext cx="742330" cy="56738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ドンコのイラスト | かわいいフリー素材集 いらすとや">
              <a:extLst>
                <a:ext uri="{FF2B5EF4-FFF2-40B4-BE49-F238E27FC236}">
                  <a16:creationId xmlns:a16="http://schemas.microsoft.com/office/drawing/2014/main" id="{F49B2095-BCAD-48D3-267D-BB07C507525A}"/>
                </a:ext>
              </a:extLst>
            </p:cNvPr>
            <p:cNvPicPr>
              <a:picLocks noChangeAspect="1" noChangeArrowheads="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7585964" y="4655520"/>
              <a:ext cx="544474" cy="416158"/>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ドンコのイラスト | かわいいフリー素材集 いらすとや">
              <a:extLst>
                <a:ext uri="{FF2B5EF4-FFF2-40B4-BE49-F238E27FC236}">
                  <a16:creationId xmlns:a16="http://schemas.microsoft.com/office/drawing/2014/main" id="{1A912B39-FD14-EF50-4A28-CEF37C49FCB6}"/>
                </a:ext>
              </a:extLst>
            </p:cNvPr>
            <p:cNvPicPr>
              <a:picLocks noChangeAspect="1" noChangeArrowheads="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725955" y="4723303"/>
              <a:ext cx="432983" cy="33094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ドンコのイラスト | かわいいフリー素材集 いらすとや">
              <a:extLst>
                <a:ext uri="{FF2B5EF4-FFF2-40B4-BE49-F238E27FC236}">
                  <a16:creationId xmlns:a16="http://schemas.microsoft.com/office/drawing/2014/main" id="{1AFA94F0-CB3F-3F0A-3FE4-03CDEAC24434}"/>
                </a:ext>
              </a:extLst>
            </p:cNvPr>
            <p:cNvPicPr>
              <a:picLocks noChangeAspect="1" noChangeArrowheads="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53048" y="4792460"/>
              <a:ext cx="333852" cy="255173"/>
            </a:xfrm>
            <a:prstGeom prst="rect">
              <a:avLst/>
            </a:prstGeom>
            <a:noFill/>
            <a:extLst>
              <a:ext uri="{909E8E84-426E-40DD-AFC4-6F175D3DCCD1}">
                <a14:hiddenFill xmlns:a14="http://schemas.microsoft.com/office/drawing/2010/main">
                  <a:solidFill>
                    <a:srgbClr val="FFFFFF"/>
                  </a:solidFill>
                </a14:hiddenFill>
              </a:ext>
            </a:extLst>
          </p:spPr>
        </p:pic>
        <p:sp>
          <p:nvSpPr>
            <p:cNvPr id="180" name="直方体 179">
              <a:extLst>
                <a:ext uri="{FF2B5EF4-FFF2-40B4-BE49-F238E27FC236}">
                  <a16:creationId xmlns:a16="http://schemas.microsoft.com/office/drawing/2014/main" id="{C0D9A084-8403-C4B2-646E-7000F13BEC30}"/>
                </a:ext>
              </a:extLst>
            </p:cNvPr>
            <p:cNvSpPr/>
            <p:nvPr/>
          </p:nvSpPr>
          <p:spPr>
            <a:xfrm>
              <a:off x="8061285" y="4337210"/>
              <a:ext cx="1092641" cy="1019834"/>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1" name="直線コネクタ 180">
              <a:extLst>
                <a:ext uri="{FF2B5EF4-FFF2-40B4-BE49-F238E27FC236}">
                  <a16:creationId xmlns:a16="http://schemas.microsoft.com/office/drawing/2014/main" id="{F0FE4FED-1C54-2CF2-C1DF-B60A36B23511}"/>
                </a:ext>
              </a:extLst>
            </p:cNvPr>
            <p:cNvCxnSpPr>
              <a:cxnSpLocks/>
            </p:cNvCxnSpPr>
            <p:nvPr/>
          </p:nvCxnSpPr>
          <p:spPr>
            <a:xfrm flipH="1">
              <a:off x="6557263" y="5366722"/>
              <a:ext cx="250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C65555B8-25EE-22BC-A9D2-CF560BC3536A}"/>
                </a:ext>
              </a:extLst>
            </p:cNvPr>
            <p:cNvCxnSpPr>
              <a:cxnSpLocks/>
            </p:cNvCxnSpPr>
            <p:nvPr/>
          </p:nvCxnSpPr>
          <p:spPr>
            <a:xfrm flipH="1">
              <a:off x="6557263" y="4286966"/>
              <a:ext cx="2445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線矢印コネクタ 182">
              <a:extLst>
                <a:ext uri="{FF2B5EF4-FFF2-40B4-BE49-F238E27FC236}">
                  <a16:creationId xmlns:a16="http://schemas.microsoft.com/office/drawing/2014/main" id="{38A8D5F8-6D7A-F49B-1BAA-42F9ECEE2A55}"/>
                </a:ext>
              </a:extLst>
            </p:cNvPr>
            <p:cNvCxnSpPr>
              <a:cxnSpLocks/>
            </p:cNvCxnSpPr>
            <p:nvPr/>
          </p:nvCxnSpPr>
          <p:spPr>
            <a:xfrm flipH="1">
              <a:off x="6692198" y="4294677"/>
              <a:ext cx="13717" cy="106144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テキスト ボックス 183">
              <a:extLst>
                <a:ext uri="{FF2B5EF4-FFF2-40B4-BE49-F238E27FC236}">
                  <a16:creationId xmlns:a16="http://schemas.microsoft.com/office/drawing/2014/main" id="{65B3C204-4465-7B5C-67B7-DEE9A0E120D1}"/>
                </a:ext>
              </a:extLst>
            </p:cNvPr>
            <p:cNvSpPr txBox="1"/>
            <p:nvPr/>
          </p:nvSpPr>
          <p:spPr>
            <a:xfrm rot="5400000">
              <a:off x="6152982" y="4698383"/>
              <a:ext cx="805762" cy="168762"/>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185" name="直線コネクタ 184">
              <a:extLst>
                <a:ext uri="{FF2B5EF4-FFF2-40B4-BE49-F238E27FC236}">
                  <a16:creationId xmlns:a16="http://schemas.microsoft.com/office/drawing/2014/main" id="{D01789E5-4AD9-420D-D530-F594E91828AA}"/>
                </a:ext>
              </a:extLst>
            </p:cNvPr>
            <p:cNvCxnSpPr>
              <a:cxnSpLocks/>
            </p:cNvCxnSpPr>
            <p:nvPr/>
          </p:nvCxnSpPr>
          <p:spPr>
            <a:xfrm flipH="1" flipV="1">
              <a:off x="8780982" y="5364332"/>
              <a:ext cx="195340" cy="1388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0D89BE5-6839-CB85-9F2E-13E8BEBDD760}"/>
                </a:ext>
              </a:extLst>
            </p:cNvPr>
            <p:cNvCxnSpPr>
              <a:cxnSpLocks/>
            </p:cNvCxnSpPr>
            <p:nvPr/>
          </p:nvCxnSpPr>
          <p:spPr>
            <a:xfrm flipH="1" flipV="1">
              <a:off x="9151628" y="5016024"/>
              <a:ext cx="234522" cy="1522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線矢印コネクタ 186">
              <a:extLst>
                <a:ext uri="{FF2B5EF4-FFF2-40B4-BE49-F238E27FC236}">
                  <a16:creationId xmlns:a16="http://schemas.microsoft.com/office/drawing/2014/main" id="{9179E69D-05C9-D00C-1D28-19F26AE502CC}"/>
                </a:ext>
              </a:extLst>
            </p:cNvPr>
            <p:cNvCxnSpPr>
              <a:cxnSpLocks/>
            </p:cNvCxnSpPr>
            <p:nvPr/>
          </p:nvCxnSpPr>
          <p:spPr>
            <a:xfrm flipH="1">
              <a:off x="8921432" y="5089627"/>
              <a:ext cx="335006" cy="34887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8" name="平行四辺形 187">
              <a:extLst>
                <a:ext uri="{FF2B5EF4-FFF2-40B4-BE49-F238E27FC236}">
                  <a16:creationId xmlns:a16="http://schemas.microsoft.com/office/drawing/2014/main" id="{7C8764E2-BCA5-569C-EF2D-A55F2A688A36}"/>
                </a:ext>
              </a:extLst>
            </p:cNvPr>
            <p:cNvSpPr/>
            <p:nvPr/>
          </p:nvSpPr>
          <p:spPr>
            <a:xfrm rot="18943505">
              <a:off x="6452711" y="4536311"/>
              <a:ext cx="1043050" cy="531156"/>
            </a:xfrm>
            <a:prstGeom prst="parallelogram">
              <a:avLst>
                <a:gd name="adj" fmla="val 95956"/>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9" name="直線矢印コネクタ 188">
              <a:extLst>
                <a:ext uri="{FF2B5EF4-FFF2-40B4-BE49-F238E27FC236}">
                  <a16:creationId xmlns:a16="http://schemas.microsoft.com/office/drawing/2014/main" id="{FDE7249E-BE4D-9018-00B4-2BE9B17A3E92}"/>
                </a:ext>
              </a:extLst>
            </p:cNvPr>
            <p:cNvCxnSpPr>
              <a:cxnSpLocks/>
            </p:cNvCxnSpPr>
            <p:nvPr/>
          </p:nvCxnSpPr>
          <p:spPr>
            <a:xfrm>
              <a:off x="8137209" y="4689847"/>
              <a:ext cx="0" cy="67280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0" name="テキスト ボックス 189">
              <a:extLst>
                <a:ext uri="{FF2B5EF4-FFF2-40B4-BE49-F238E27FC236}">
                  <a16:creationId xmlns:a16="http://schemas.microsoft.com/office/drawing/2014/main" id="{C8706472-2C3E-8C6D-7F9A-97A3AC2D447C}"/>
                </a:ext>
              </a:extLst>
            </p:cNvPr>
            <p:cNvSpPr txBox="1"/>
            <p:nvPr/>
          </p:nvSpPr>
          <p:spPr>
            <a:xfrm>
              <a:off x="8155900" y="4999545"/>
              <a:ext cx="345106" cy="168761"/>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191" name="直線矢印コネクタ 190">
              <a:extLst>
                <a:ext uri="{FF2B5EF4-FFF2-40B4-BE49-F238E27FC236}">
                  <a16:creationId xmlns:a16="http://schemas.microsoft.com/office/drawing/2014/main" id="{9AB64BC5-8877-F154-ECCB-1C62F285A131}"/>
                </a:ext>
              </a:extLst>
            </p:cNvPr>
            <p:cNvCxnSpPr>
              <a:cxnSpLocks/>
            </p:cNvCxnSpPr>
            <p:nvPr/>
          </p:nvCxnSpPr>
          <p:spPr>
            <a:xfrm>
              <a:off x="7514836" y="5041902"/>
              <a:ext cx="906" cy="3270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2" name="テキスト ボックス 191">
              <a:extLst>
                <a:ext uri="{FF2B5EF4-FFF2-40B4-BE49-F238E27FC236}">
                  <a16:creationId xmlns:a16="http://schemas.microsoft.com/office/drawing/2014/main" id="{89EA5EF8-DA85-D568-9EA3-37EBDE73F6F8}"/>
                </a:ext>
              </a:extLst>
            </p:cNvPr>
            <p:cNvSpPr txBox="1"/>
            <p:nvPr/>
          </p:nvSpPr>
          <p:spPr>
            <a:xfrm>
              <a:off x="7503158" y="5115342"/>
              <a:ext cx="345106" cy="168761"/>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193" name="テキスト ボックス 192">
              <a:extLst>
                <a:ext uri="{FF2B5EF4-FFF2-40B4-BE49-F238E27FC236}">
                  <a16:creationId xmlns:a16="http://schemas.microsoft.com/office/drawing/2014/main" id="{423EAF68-82EB-6FD6-8FA4-5FCF1D3F0005}"/>
                </a:ext>
              </a:extLst>
            </p:cNvPr>
            <p:cNvSpPr txBox="1"/>
            <p:nvPr/>
          </p:nvSpPr>
          <p:spPr>
            <a:xfrm>
              <a:off x="8323965" y="4653166"/>
              <a:ext cx="114920" cy="168761"/>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194" name="テキスト ボックス 193">
              <a:extLst>
                <a:ext uri="{FF2B5EF4-FFF2-40B4-BE49-F238E27FC236}">
                  <a16:creationId xmlns:a16="http://schemas.microsoft.com/office/drawing/2014/main" id="{5811A78E-4483-DBA1-7C36-E26A89715228}"/>
                </a:ext>
              </a:extLst>
            </p:cNvPr>
            <p:cNvSpPr txBox="1"/>
            <p:nvPr/>
          </p:nvSpPr>
          <p:spPr>
            <a:xfrm>
              <a:off x="7699381" y="4870559"/>
              <a:ext cx="114920" cy="168761"/>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195" name="Picture 4" descr="ドンコのイラスト | かわいいフリー素材集 いらすとや">
              <a:extLst>
                <a:ext uri="{FF2B5EF4-FFF2-40B4-BE49-F238E27FC236}">
                  <a16:creationId xmlns:a16="http://schemas.microsoft.com/office/drawing/2014/main" id="{E124264D-E946-6860-B4BC-A16D054F241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986908" y="4181742"/>
              <a:ext cx="742330" cy="567386"/>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4" descr="ドンコのイラスト | かわいいフリー素材集 いらすとや">
              <a:extLst>
                <a:ext uri="{FF2B5EF4-FFF2-40B4-BE49-F238E27FC236}">
                  <a16:creationId xmlns:a16="http://schemas.microsoft.com/office/drawing/2014/main" id="{C7EA5C80-E4DE-122B-C611-FE54C21D31B5}"/>
                </a:ext>
              </a:extLst>
            </p:cNvPr>
            <p:cNvPicPr>
              <a:picLocks noChangeAspect="1" noChangeArrowheads="1"/>
            </p:cNvPicPr>
            <p:nvPr/>
          </p:nvPicPr>
          <p:blipFill>
            <a:blip r:embed="rId9">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8239968" y="4313404"/>
              <a:ext cx="544474" cy="416158"/>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4" descr="ドンコのイラスト | かわいいフリー素材集 いらすとや">
              <a:extLst>
                <a:ext uri="{FF2B5EF4-FFF2-40B4-BE49-F238E27FC236}">
                  <a16:creationId xmlns:a16="http://schemas.microsoft.com/office/drawing/2014/main" id="{0B77E11A-BB95-36A2-0FFC-2F4B25240C36}"/>
                </a:ext>
              </a:extLst>
            </p:cNvPr>
            <p:cNvPicPr>
              <a:picLocks noChangeAspect="1" noChangeArrowheads="1"/>
            </p:cNvPicPr>
            <p:nvPr/>
          </p:nvPicPr>
          <p:blipFill>
            <a:blip r:embed="rId7">
              <a:duotone>
                <a:prstClr val="black"/>
                <a:schemeClr val="accent5">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8447350" y="4378946"/>
              <a:ext cx="432983" cy="33094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4" descr="ドンコのイラスト | かわいいフリー素材集 いらすとや">
              <a:extLst>
                <a:ext uri="{FF2B5EF4-FFF2-40B4-BE49-F238E27FC236}">
                  <a16:creationId xmlns:a16="http://schemas.microsoft.com/office/drawing/2014/main" id="{B6401A80-51DE-A51C-3840-A59D7C537A39}"/>
                </a:ext>
              </a:extLst>
            </p:cNvPr>
            <p:cNvPicPr>
              <a:picLocks noChangeAspect="1" noChangeArrowheads="1"/>
            </p:cNvPicPr>
            <p:nvPr/>
          </p:nvPicPr>
          <p:blipFill>
            <a:blip r:embed="rId7">
              <a:duotone>
                <a:prstClr val="black"/>
                <a:schemeClr val="accent6">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8621010" y="4413601"/>
              <a:ext cx="333852" cy="255173"/>
            </a:xfrm>
            <a:prstGeom prst="rect">
              <a:avLst/>
            </a:prstGeom>
            <a:noFill/>
            <a:extLst>
              <a:ext uri="{909E8E84-426E-40DD-AFC4-6F175D3DCCD1}">
                <a14:hiddenFill xmlns:a14="http://schemas.microsoft.com/office/drawing/2010/main">
                  <a:solidFill>
                    <a:srgbClr val="FFFFFF"/>
                  </a:solidFill>
                </a14:hiddenFill>
              </a:ext>
            </a:extLst>
          </p:spPr>
        </p:pic>
        <p:sp>
          <p:nvSpPr>
            <p:cNvPr id="199" name="テキスト ボックス 198">
              <a:extLst>
                <a:ext uri="{FF2B5EF4-FFF2-40B4-BE49-F238E27FC236}">
                  <a16:creationId xmlns:a16="http://schemas.microsoft.com/office/drawing/2014/main" id="{AD8EF3A0-BA5E-0701-4EE1-251290E12178}"/>
                </a:ext>
              </a:extLst>
            </p:cNvPr>
            <p:cNvSpPr txBox="1"/>
            <p:nvPr/>
          </p:nvSpPr>
          <p:spPr>
            <a:xfrm>
              <a:off x="7079669" y="5169147"/>
              <a:ext cx="114920" cy="168761"/>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200" name="平行四辺形 199">
              <a:extLst>
                <a:ext uri="{FF2B5EF4-FFF2-40B4-BE49-F238E27FC236}">
                  <a16:creationId xmlns:a16="http://schemas.microsoft.com/office/drawing/2014/main" id="{3ECC1732-027A-3082-447B-C04AB83BEE8C}"/>
                </a:ext>
              </a:extLst>
            </p:cNvPr>
            <p:cNvSpPr/>
            <p:nvPr/>
          </p:nvSpPr>
          <p:spPr>
            <a:xfrm rot="18860962">
              <a:off x="8405370" y="4460097"/>
              <a:ext cx="1138551" cy="61944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フローチャート: 書類 200">
              <a:extLst>
                <a:ext uri="{FF2B5EF4-FFF2-40B4-BE49-F238E27FC236}">
                  <a16:creationId xmlns:a16="http://schemas.microsoft.com/office/drawing/2014/main" id="{6D3013DB-241D-74AB-148E-7EAAE1640FE9}"/>
                </a:ext>
              </a:extLst>
            </p:cNvPr>
            <p:cNvSpPr/>
            <p:nvPr/>
          </p:nvSpPr>
          <p:spPr>
            <a:xfrm rot="10800000">
              <a:off x="6808191" y="4443119"/>
              <a:ext cx="1984234" cy="927766"/>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直方体 201">
              <a:extLst>
                <a:ext uri="{FF2B5EF4-FFF2-40B4-BE49-F238E27FC236}">
                  <a16:creationId xmlns:a16="http://schemas.microsoft.com/office/drawing/2014/main" id="{B9EB7973-7A15-1B11-18BC-DB2079ED56DD}"/>
                </a:ext>
              </a:extLst>
            </p:cNvPr>
            <p:cNvSpPr/>
            <p:nvPr/>
          </p:nvSpPr>
          <p:spPr>
            <a:xfrm>
              <a:off x="6808193" y="3924762"/>
              <a:ext cx="2352322" cy="1441960"/>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3" name="グラフィックス 202" descr="ライト: オン 単色塗りつぶし">
              <a:extLst>
                <a:ext uri="{FF2B5EF4-FFF2-40B4-BE49-F238E27FC236}">
                  <a16:creationId xmlns:a16="http://schemas.microsoft.com/office/drawing/2014/main" id="{949C9E20-DAAF-1AD5-2E09-A297FD5FC6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5352" y="3429000"/>
              <a:ext cx="303011" cy="303011"/>
            </a:xfrm>
            <a:prstGeom prst="rect">
              <a:avLst/>
            </a:prstGeom>
          </p:spPr>
        </p:pic>
        <p:sp>
          <p:nvSpPr>
            <p:cNvPr id="204" name="テキスト ボックス 203">
              <a:extLst>
                <a:ext uri="{FF2B5EF4-FFF2-40B4-BE49-F238E27FC236}">
                  <a16:creationId xmlns:a16="http://schemas.microsoft.com/office/drawing/2014/main" id="{846B6639-D7CB-6A58-A384-FFC3A7DBADEC}"/>
                </a:ext>
              </a:extLst>
            </p:cNvPr>
            <p:cNvSpPr txBox="1"/>
            <p:nvPr/>
          </p:nvSpPr>
          <p:spPr>
            <a:xfrm>
              <a:off x="8061284" y="3445031"/>
              <a:ext cx="1532781" cy="276999"/>
            </a:xfrm>
            <a:prstGeom prst="rect">
              <a:avLst/>
            </a:prstGeom>
            <a:noFill/>
          </p:spPr>
          <p:txBody>
            <a:bodyPr wrap="square" rtlCol="0">
              <a:spAutoFit/>
            </a:bodyPr>
            <a:lstStyle/>
            <a:p>
              <a:r>
                <a:rPr kumimoji="1" lang="ja-JP" altLang="en-US" sz="1200">
                  <a:solidFill>
                    <a:schemeClr val="bg1"/>
                  </a:solidFill>
                </a:rPr>
                <a:t>光を当て</a:t>
              </a:r>
              <a:r>
                <a:rPr lang="ja-JP" altLang="en-US" sz="1200">
                  <a:solidFill>
                    <a:schemeClr val="bg1"/>
                  </a:solidFill>
                </a:rPr>
                <a:t>なかった</a:t>
              </a:r>
              <a:endParaRPr kumimoji="1" lang="en-US" altLang="ja-JP" sz="1200">
                <a:solidFill>
                  <a:schemeClr val="bg1"/>
                </a:solidFill>
              </a:endParaRPr>
            </a:p>
          </p:txBody>
        </p:sp>
        <p:sp>
          <p:nvSpPr>
            <p:cNvPr id="205" name="テキスト ボックス 204">
              <a:extLst>
                <a:ext uri="{FF2B5EF4-FFF2-40B4-BE49-F238E27FC236}">
                  <a16:creationId xmlns:a16="http://schemas.microsoft.com/office/drawing/2014/main" id="{83F5252B-F83D-92C5-7F1C-23832E4F6E5B}"/>
                </a:ext>
              </a:extLst>
            </p:cNvPr>
            <p:cNvSpPr txBox="1"/>
            <p:nvPr/>
          </p:nvSpPr>
          <p:spPr>
            <a:xfrm>
              <a:off x="7410510" y="5507603"/>
              <a:ext cx="805760" cy="168761"/>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206" name="直線コネクタ 205">
              <a:extLst>
                <a:ext uri="{FF2B5EF4-FFF2-40B4-BE49-F238E27FC236}">
                  <a16:creationId xmlns:a16="http://schemas.microsoft.com/office/drawing/2014/main" id="{4FE738C6-01C5-9053-13A5-3B65886843AB}"/>
                </a:ext>
              </a:extLst>
            </p:cNvPr>
            <p:cNvCxnSpPr>
              <a:cxnSpLocks/>
            </p:cNvCxnSpPr>
            <p:nvPr/>
          </p:nvCxnSpPr>
          <p:spPr>
            <a:xfrm>
              <a:off x="6813284" y="5381487"/>
              <a:ext cx="0" cy="1811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31CDC5A3-B194-A961-EEB1-0BC1B195C11B}"/>
                </a:ext>
              </a:extLst>
            </p:cNvPr>
            <p:cNvCxnSpPr>
              <a:cxnSpLocks/>
            </p:cNvCxnSpPr>
            <p:nvPr/>
          </p:nvCxnSpPr>
          <p:spPr>
            <a:xfrm>
              <a:off x="8801537" y="5380386"/>
              <a:ext cx="0" cy="1811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線矢印コネクタ 207">
              <a:extLst>
                <a:ext uri="{FF2B5EF4-FFF2-40B4-BE49-F238E27FC236}">
                  <a16:creationId xmlns:a16="http://schemas.microsoft.com/office/drawing/2014/main" id="{71496820-FE98-3531-6937-8DA90AD2B6B1}"/>
                </a:ext>
              </a:extLst>
            </p:cNvPr>
            <p:cNvCxnSpPr>
              <a:cxnSpLocks/>
            </p:cNvCxnSpPr>
            <p:nvPr/>
          </p:nvCxnSpPr>
          <p:spPr>
            <a:xfrm>
              <a:off x="6816217" y="5463978"/>
              <a:ext cx="1985321" cy="7001"/>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12" name="テキスト ボックス 211">
            <a:extLst>
              <a:ext uri="{FF2B5EF4-FFF2-40B4-BE49-F238E27FC236}">
                <a16:creationId xmlns:a16="http://schemas.microsoft.com/office/drawing/2014/main" id="{CF236DC9-6EA1-B52C-A3E3-D8326CF52AF4}"/>
              </a:ext>
            </a:extLst>
          </p:cNvPr>
          <p:cNvSpPr txBox="1"/>
          <p:nvPr/>
        </p:nvSpPr>
        <p:spPr>
          <a:xfrm>
            <a:off x="3017629" y="3812560"/>
            <a:ext cx="5402471" cy="523220"/>
          </a:xfrm>
          <a:prstGeom prst="rect">
            <a:avLst/>
          </a:prstGeom>
          <a:noFill/>
        </p:spPr>
        <p:txBody>
          <a:bodyPr wrap="square" lIns="91440" tIns="45720" rIns="91440" bIns="45720" rtlCol="0" anchor="t">
            <a:spAutoFit/>
          </a:bodyPr>
          <a:lstStyle/>
          <a:p>
            <a:r>
              <a:rPr lang="ja-JP" altLang="en-US" sz="2800" b="1">
                <a:solidFill>
                  <a:schemeClr val="bg1"/>
                </a:solidFill>
                <a:ea typeface="Yu Gothic"/>
              </a:rPr>
              <a:t>少ないドンコ</a:t>
            </a:r>
            <a:endParaRPr lang="en-US" altLang="ja-JP" sz="2800" b="1">
              <a:solidFill>
                <a:schemeClr val="bg1"/>
              </a:solidFill>
              <a:ea typeface="Yu Gothic"/>
            </a:endParaRPr>
          </a:p>
        </p:txBody>
      </p:sp>
      <p:sp>
        <p:nvSpPr>
          <p:cNvPr id="213" name="テキスト ボックス 212">
            <a:extLst>
              <a:ext uri="{FF2B5EF4-FFF2-40B4-BE49-F238E27FC236}">
                <a16:creationId xmlns:a16="http://schemas.microsoft.com/office/drawing/2014/main" id="{B3A9C703-468A-3725-2E40-B35F3236414A}"/>
              </a:ext>
            </a:extLst>
          </p:cNvPr>
          <p:cNvSpPr txBox="1"/>
          <p:nvPr/>
        </p:nvSpPr>
        <p:spPr>
          <a:xfrm>
            <a:off x="9361279" y="3812560"/>
            <a:ext cx="5402471" cy="523220"/>
          </a:xfrm>
          <a:prstGeom prst="rect">
            <a:avLst/>
          </a:prstGeom>
          <a:noFill/>
        </p:spPr>
        <p:txBody>
          <a:bodyPr wrap="square" lIns="91440" tIns="45720" rIns="91440" bIns="45720" rtlCol="0" anchor="t">
            <a:spAutoFit/>
          </a:bodyPr>
          <a:lstStyle/>
          <a:p>
            <a:r>
              <a:rPr lang="ja-JP" altLang="en-US" sz="2800" b="1">
                <a:solidFill>
                  <a:schemeClr val="bg1"/>
                </a:solidFill>
                <a:ea typeface="Yu Gothic"/>
              </a:rPr>
              <a:t>多いドンコ</a:t>
            </a:r>
            <a:endParaRPr lang="en-US" altLang="ja-JP" sz="2800" b="1">
              <a:solidFill>
                <a:schemeClr val="bg1"/>
              </a:solidFill>
              <a:ea typeface="Yu Gothic"/>
            </a:endParaRPr>
          </a:p>
        </p:txBody>
      </p:sp>
      <p:pic>
        <p:nvPicPr>
          <p:cNvPr id="214" name="図 213" descr="動物, 座る, テーブル が含まれている画像&#10;&#10;AI 生成コンテンツは誤りを含む可能性があります。">
            <a:extLst>
              <a:ext uri="{FF2B5EF4-FFF2-40B4-BE49-F238E27FC236}">
                <a16:creationId xmlns:a16="http://schemas.microsoft.com/office/drawing/2014/main" id="{2C5BCA32-7CE6-6465-F257-0B89D43E555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525210" y="4803542"/>
            <a:ext cx="1679740" cy="1461374"/>
          </a:xfrm>
          <a:prstGeom prst="rect">
            <a:avLst/>
          </a:prstGeom>
        </p:spPr>
      </p:pic>
      <p:pic>
        <p:nvPicPr>
          <p:cNvPr id="215" name="図 214" descr="暗い, 探す, 手, 座る が含まれている画像&#10;&#10;AI 生成コンテンツは誤りを含む可能性があります。">
            <a:extLst>
              <a:ext uri="{FF2B5EF4-FFF2-40B4-BE49-F238E27FC236}">
                <a16:creationId xmlns:a16="http://schemas.microsoft.com/office/drawing/2014/main" id="{A49243CB-D666-FCC1-8A9F-B9B4E70D93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86794" y="5451857"/>
            <a:ext cx="2127486" cy="1626118"/>
          </a:xfrm>
          <a:prstGeom prst="rect">
            <a:avLst/>
          </a:prstGeom>
        </p:spPr>
      </p:pic>
      <p:grpSp>
        <p:nvGrpSpPr>
          <p:cNvPr id="217" name="グループ化 216">
            <a:extLst>
              <a:ext uri="{FF2B5EF4-FFF2-40B4-BE49-F238E27FC236}">
                <a16:creationId xmlns:a16="http://schemas.microsoft.com/office/drawing/2014/main" id="{7AC9848E-DEC6-52C8-9FA4-666E588515C1}"/>
              </a:ext>
            </a:extLst>
          </p:cNvPr>
          <p:cNvGrpSpPr/>
          <p:nvPr/>
        </p:nvGrpSpPr>
        <p:grpSpPr>
          <a:xfrm>
            <a:off x="-10156913" y="4125819"/>
            <a:ext cx="3210608" cy="2425896"/>
            <a:chOff x="3746130" y="5184436"/>
            <a:chExt cx="1870610" cy="1413410"/>
          </a:xfrm>
        </p:grpSpPr>
        <p:pic>
          <p:nvPicPr>
            <p:cNvPr id="218" name="グラフィックス 217" descr="ユーザー 単色塗りつぶし">
              <a:extLst>
                <a:ext uri="{FF2B5EF4-FFF2-40B4-BE49-F238E27FC236}">
                  <a16:creationId xmlns:a16="http://schemas.microsoft.com/office/drawing/2014/main" id="{E163889E-28A9-0B26-CDA5-57C75B25A6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03330" y="5184436"/>
              <a:ext cx="1413410" cy="1413410"/>
            </a:xfrm>
            <a:prstGeom prst="rect">
              <a:avLst/>
            </a:prstGeom>
          </p:spPr>
        </p:pic>
        <p:pic>
          <p:nvPicPr>
            <p:cNvPr id="219" name="グラフィックス 218" descr="虫眼鏡で見た虫 単色塗りつぶし">
              <a:extLst>
                <a:ext uri="{FF2B5EF4-FFF2-40B4-BE49-F238E27FC236}">
                  <a16:creationId xmlns:a16="http://schemas.microsoft.com/office/drawing/2014/main" id="{A4C03355-196E-EFB5-BCAF-0AB79D0A7F4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3746130" y="5336440"/>
              <a:ext cx="914400" cy="914400"/>
            </a:xfrm>
            <a:prstGeom prst="rect">
              <a:avLst/>
            </a:prstGeom>
          </p:spPr>
        </p:pic>
      </p:grpSp>
      <p:sp>
        <p:nvSpPr>
          <p:cNvPr id="220" name="テキスト ボックス 219">
            <a:extLst>
              <a:ext uri="{FF2B5EF4-FFF2-40B4-BE49-F238E27FC236}">
                <a16:creationId xmlns:a16="http://schemas.microsoft.com/office/drawing/2014/main" id="{B2151C61-4FA8-C4B8-E76A-58AF7145324C}"/>
              </a:ext>
            </a:extLst>
          </p:cNvPr>
          <p:cNvSpPr txBox="1"/>
          <p:nvPr/>
        </p:nvSpPr>
        <p:spPr>
          <a:xfrm>
            <a:off x="-12172490" y="3559596"/>
            <a:ext cx="5402471" cy="954107"/>
          </a:xfrm>
          <a:prstGeom prst="rect">
            <a:avLst/>
          </a:prstGeom>
          <a:noFill/>
        </p:spPr>
        <p:txBody>
          <a:bodyPr wrap="square" rtlCol="0">
            <a:spAutoFit/>
          </a:bodyPr>
          <a:lstStyle/>
          <a:p>
            <a:r>
              <a:rPr lang="en-US" altLang="ja-JP" sz="2800" b="1">
                <a:solidFill>
                  <a:schemeClr val="bg1"/>
                </a:solidFill>
              </a:rPr>
              <a:t>2</a:t>
            </a:r>
            <a:r>
              <a:rPr lang="ja-JP" altLang="en-US" sz="2800" b="1">
                <a:solidFill>
                  <a:schemeClr val="bg1"/>
                </a:solidFill>
              </a:rPr>
              <a:t>回</a:t>
            </a:r>
            <a:endParaRPr kumimoji="1" lang="en-US" altLang="ja-JP" sz="2800" b="1">
              <a:solidFill>
                <a:schemeClr val="bg1"/>
              </a:solidFill>
            </a:endParaRPr>
          </a:p>
          <a:p>
            <a:r>
              <a:rPr lang="en-US" altLang="ja-JP" sz="2800" b="1">
                <a:solidFill>
                  <a:schemeClr val="bg1"/>
                </a:solidFill>
              </a:rPr>
              <a:t>(8</a:t>
            </a:r>
            <a:r>
              <a:rPr lang="ja-JP" altLang="en-US" sz="2800" b="1">
                <a:solidFill>
                  <a:schemeClr val="bg1"/>
                </a:solidFill>
              </a:rPr>
              <a:t>月、</a:t>
            </a:r>
            <a:r>
              <a:rPr lang="en-US" altLang="ja-JP" sz="2800" b="1">
                <a:solidFill>
                  <a:schemeClr val="bg1"/>
                </a:solidFill>
              </a:rPr>
              <a:t>11</a:t>
            </a:r>
            <a:r>
              <a:rPr lang="ja-JP" altLang="en-US" sz="2800" b="1">
                <a:solidFill>
                  <a:schemeClr val="bg1"/>
                </a:solidFill>
              </a:rPr>
              <a:t>月</a:t>
            </a:r>
            <a:r>
              <a:rPr lang="en-US" altLang="ja-JP" sz="2800" b="1">
                <a:solidFill>
                  <a:schemeClr val="bg1"/>
                </a:solidFill>
              </a:rPr>
              <a:t>)</a:t>
            </a:r>
            <a:endParaRPr kumimoji="1" lang="ja-JP" altLang="en-US" sz="2800" b="1">
              <a:solidFill>
                <a:schemeClr val="bg1"/>
              </a:solidFill>
            </a:endParaRPr>
          </a:p>
        </p:txBody>
      </p:sp>
      <p:pic>
        <p:nvPicPr>
          <p:cNvPr id="221" name="図 220" descr="動物, 座る, テーブル が含まれている画像&#10;&#10;AI 生成コンテンツは誤りを含む可能性があります。">
            <a:extLst>
              <a:ext uri="{FF2B5EF4-FFF2-40B4-BE49-F238E27FC236}">
                <a16:creationId xmlns:a16="http://schemas.microsoft.com/office/drawing/2014/main" id="{4DDF1773-8D79-A342-3E26-58A3BEF054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76549" y="4721170"/>
            <a:ext cx="1679740" cy="1461374"/>
          </a:xfrm>
          <a:prstGeom prst="rect">
            <a:avLst/>
          </a:prstGeom>
        </p:spPr>
      </p:pic>
      <p:pic>
        <p:nvPicPr>
          <p:cNvPr id="222" name="図 221" descr="暗い, 探す, 手, 座る が含まれている画像&#10;&#10;AI 生成コンテンツは誤りを含む可能性があります。">
            <a:extLst>
              <a:ext uri="{FF2B5EF4-FFF2-40B4-BE49-F238E27FC236}">
                <a16:creationId xmlns:a16="http://schemas.microsoft.com/office/drawing/2014/main" id="{0D9818EF-7FA1-4C61-AC06-86BA4902A6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8331" y="5451857"/>
            <a:ext cx="2127486" cy="1626118"/>
          </a:xfrm>
          <a:prstGeom prst="rect">
            <a:avLst/>
          </a:prstGeom>
        </p:spPr>
      </p:pic>
      <p:grpSp>
        <p:nvGrpSpPr>
          <p:cNvPr id="223" name="グループ化 222">
            <a:extLst>
              <a:ext uri="{FF2B5EF4-FFF2-40B4-BE49-F238E27FC236}">
                <a16:creationId xmlns:a16="http://schemas.microsoft.com/office/drawing/2014/main" id="{2B40BBF9-6D82-4C8A-C071-ADFB61E581BD}"/>
              </a:ext>
            </a:extLst>
          </p:cNvPr>
          <p:cNvGrpSpPr/>
          <p:nvPr/>
        </p:nvGrpSpPr>
        <p:grpSpPr>
          <a:xfrm>
            <a:off x="-3455676" y="4271343"/>
            <a:ext cx="3210608" cy="2425896"/>
            <a:chOff x="3746130" y="5184436"/>
            <a:chExt cx="1870610" cy="1413410"/>
          </a:xfrm>
        </p:grpSpPr>
        <p:pic>
          <p:nvPicPr>
            <p:cNvPr id="224" name="グラフィックス 223" descr="ユーザー 単色塗りつぶし">
              <a:extLst>
                <a:ext uri="{FF2B5EF4-FFF2-40B4-BE49-F238E27FC236}">
                  <a16:creationId xmlns:a16="http://schemas.microsoft.com/office/drawing/2014/main" id="{9C9941FD-FEB4-C014-B245-B25DFB1D42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03330" y="5184436"/>
              <a:ext cx="1413410" cy="1413410"/>
            </a:xfrm>
            <a:prstGeom prst="rect">
              <a:avLst/>
            </a:prstGeom>
          </p:spPr>
        </p:pic>
        <p:pic>
          <p:nvPicPr>
            <p:cNvPr id="225" name="グラフィックス 224" descr="虫眼鏡で見た虫 単色塗りつぶし">
              <a:extLst>
                <a:ext uri="{FF2B5EF4-FFF2-40B4-BE49-F238E27FC236}">
                  <a16:creationId xmlns:a16="http://schemas.microsoft.com/office/drawing/2014/main" id="{D1D36CD4-E83F-E984-9DFB-989820D404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3746130" y="5336440"/>
              <a:ext cx="914400" cy="914400"/>
            </a:xfrm>
            <a:prstGeom prst="rect">
              <a:avLst/>
            </a:prstGeom>
          </p:spPr>
        </p:pic>
      </p:grpSp>
      <p:sp>
        <p:nvSpPr>
          <p:cNvPr id="226" name="テキスト ボックス 225">
            <a:extLst>
              <a:ext uri="{FF2B5EF4-FFF2-40B4-BE49-F238E27FC236}">
                <a16:creationId xmlns:a16="http://schemas.microsoft.com/office/drawing/2014/main" id="{63EDE2B7-0C2C-03AC-E1ED-B374F20C99DE}"/>
              </a:ext>
            </a:extLst>
          </p:cNvPr>
          <p:cNvSpPr txBox="1"/>
          <p:nvPr/>
        </p:nvSpPr>
        <p:spPr>
          <a:xfrm>
            <a:off x="-6350919" y="3559596"/>
            <a:ext cx="4838700" cy="954107"/>
          </a:xfrm>
          <a:prstGeom prst="rect">
            <a:avLst/>
          </a:prstGeom>
          <a:noFill/>
        </p:spPr>
        <p:txBody>
          <a:bodyPr wrap="square" rtlCol="0">
            <a:spAutoFit/>
          </a:bodyPr>
          <a:lstStyle/>
          <a:p>
            <a:r>
              <a:rPr kumimoji="1" lang="en-US" altLang="ja-JP" sz="2800" b="1">
                <a:solidFill>
                  <a:schemeClr val="bg1"/>
                </a:solidFill>
              </a:rPr>
              <a:t>12</a:t>
            </a:r>
            <a:r>
              <a:rPr kumimoji="1" lang="ja-JP" altLang="en-US" sz="2800" b="1">
                <a:solidFill>
                  <a:schemeClr val="bg1"/>
                </a:solidFill>
              </a:rPr>
              <a:t>回</a:t>
            </a:r>
            <a:endParaRPr kumimoji="1" lang="en-US" altLang="ja-JP" sz="2800" b="1">
              <a:solidFill>
                <a:schemeClr val="bg1"/>
              </a:solidFill>
            </a:endParaRPr>
          </a:p>
          <a:p>
            <a:r>
              <a:rPr kumimoji="1" lang="en-US" altLang="ja-JP" sz="2800" b="1">
                <a:solidFill>
                  <a:schemeClr val="bg1"/>
                </a:solidFill>
              </a:rPr>
              <a:t>(1</a:t>
            </a:r>
            <a:r>
              <a:rPr kumimoji="1" lang="ja-JP" altLang="en-US" sz="2800" b="1">
                <a:solidFill>
                  <a:schemeClr val="bg1"/>
                </a:solidFill>
              </a:rPr>
              <a:t>年間毎月</a:t>
            </a:r>
            <a:r>
              <a:rPr kumimoji="1" lang="en-US" altLang="ja-JP" sz="2800" b="1">
                <a:solidFill>
                  <a:schemeClr val="bg1"/>
                </a:solidFill>
              </a:rPr>
              <a:t>)</a:t>
            </a:r>
            <a:endParaRPr kumimoji="1" lang="ja-JP" altLang="en-US" sz="2800" b="1">
              <a:solidFill>
                <a:schemeClr val="bg1"/>
              </a:solidFill>
            </a:endParaRPr>
          </a:p>
        </p:txBody>
      </p:sp>
      <p:sp>
        <p:nvSpPr>
          <p:cNvPr id="227" name="矢印: 右 226">
            <a:extLst>
              <a:ext uri="{FF2B5EF4-FFF2-40B4-BE49-F238E27FC236}">
                <a16:creationId xmlns:a16="http://schemas.microsoft.com/office/drawing/2014/main" id="{D0546ECA-8C5A-A68F-2750-0D2055F18B2C}"/>
              </a:ext>
            </a:extLst>
          </p:cNvPr>
          <p:cNvSpPr/>
          <p:nvPr/>
        </p:nvSpPr>
        <p:spPr>
          <a:xfrm>
            <a:off x="-6854344" y="4271343"/>
            <a:ext cx="485754" cy="140693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a:t>
            </a:r>
            <a:endParaRPr kumimoji="1" lang="ja-JP" altLang="en-US">
              <a:noFill/>
            </a:endParaRPr>
          </a:p>
        </p:txBody>
      </p:sp>
      <p:grpSp>
        <p:nvGrpSpPr>
          <p:cNvPr id="228" name="グループ化 227">
            <a:extLst>
              <a:ext uri="{FF2B5EF4-FFF2-40B4-BE49-F238E27FC236}">
                <a16:creationId xmlns:a16="http://schemas.microsoft.com/office/drawing/2014/main" id="{E4A3AECE-80C9-F03B-F59B-4E19BEF0F718}"/>
              </a:ext>
            </a:extLst>
          </p:cNvPr>
          <p:cNvGrpSpPr/>
          <p:nvPr/>
        </p:nvGrpSpPr>
        <p:grpSpPr>
          <a:xfrm>
            <a:off x="12875378" y="3492500"/>
            <a:ext cx="4618346" cy="3464669"/>
            <a:chOff x="3401704" y="2728525"/>
            <a:chExt cx="5856596" cy="4393600"/>
          </a:xfrm>
        </p:grpSpPr>
        <p:pic>
          <p:nvPicPr>
            <p:cNvPr id="229" name="グラフィックス 228" descr="カメラ 単色塗りつぶし">
              <a:extLst>
                <a:ext uri="{FF2B5EF4-FFF2-40B4-BE49-F238E27FC236}">
                  <a16:creationId xmlns:a16="http://schemas.microsoft.com/office/drawing/2014/main" id="{BC2AB1A3-7A73-ED74-F09B-7E66DD430DD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11885" y="2728525"/>
              <a:ext cx="626396" cy="626396"/>
            </a:xfrm>
            <a:prstGeom prst="rect">
              <a:avLst/>
            </a:prstGeom>
          </p:spPr>
        </p:pic>
        <p:sp>
          <p:nvSpPr>
            <p:cNvPr id="230" name="平行四辺形 229">
              <a:extLst>
                <a:ext uri="{FF2B5EF4-FFF2-40B4-BE49-F238E27FC236}">
                  <a16:creationId xmlns:a16="http://schemas.microsoft.com/office/drawing/2014/main" id="{87C87258-954E-16BD-11DF-9B9E68BD3883}"/>
                </a:ext>
              </a:extLst>
            </p:cNvPr>
            <p:cNvSpPr/>
            <p:nvPr/>
          </p:nvSpPr>
          <p:spPr>
            <a:xfrm>
              <a:off x="3914198" y="5739961"/>
              <a:ext cx="4851393" cy="74221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フローチャート: 書類 230">
              <a:extLst>
                <a:ext uri="{FF2B5EF4-FFF2-40B4-BE49-F238E27FC236}">
                  <a16:creationId xmlns:a16="http://schemas.microsoft.com/office/drawing/2014/main" id="{AD2915D2-9BB4-E170-F3F1-15FF8F62F366}"/>
                </a:ext>
              </a:extLst>
            </p:cNvPr>
            <p:cNvSpPr/>
            <p:nvPr/>
          </p:nvSpPr>
          <p:spPr>
            <a:xfrm rot="10800000">
              <a:off x="4685935" y="3761481"/>
              <a:ext cx="4108057" cy="1978480"/>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直方体 231">
              <a:extLst>
                <a:ext uri="{FF2B5EF4-FFF2-40B4-BE49-F238E27FC236}">
                  <a16:creationId xmlns:a16="http://schemas.microsoft.com/office/drawing/2014/main" id="{7A61B093-972A-B055-703B-E8E24A403F96}"/>
                </a:ext>
              </a:extLst>
            </p:cNvPr>
            <p:cNvSpPr/>
            <p:nvPr/>
          </p:nvSpPr>
          <p:spPr>
            <a:xfrm rot="10800000">
              <a:off x="3936423" y="3504862"/>
              <a:ext cx="4862811" cy="2980876"/>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直方体 232">
              <a:extLst>
                <a:ext uri="{FF2B5EF4-FFF2-40B4-BE49-F238E27FC236}">
                  <a16:creationId xmlns:a16="http://schemas.microsoft.com/office/drawing/2014/main" id="{E21B656B-2408-32F6-AE60-4412AB8DB1E3}"/>
                </a:ext>
              </a:extLst>
            </p:cNvPr>
            <p:cNvSpPr/>
            <p:nvPr/>
          </p:nvSpPr>
          <p:spPr>
            <a:xfrm>
              <a:off x="5234599" y="5230681"/>
              <a:ext cx="1876513" cy="1241090"/>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直方体 233">
              <a:extLst>
                <a:ext uri="{FF2B5EF4-FFF2-40B4-BE49-F238E27FC236}">
                  <a16:creationId xmlns:a16="http://schemas.microsoft.com/office/drawing/2014/main" id="{29839F7F-A725-F6AB-9F84-5D5D241A580C}"/>
                </a:ext>
              </a:extLst>
            </p:cNvPr>
            <p:cNvSpPr/>
            <p:nvPr/>
          </p:nvSpPr>
          <p:spPr>
            <a:xfrm>
              <a:off x="6528995" y="4361749"/>
              <a:ext cx="2258751" cy="2108242"/>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AutoShape 2" descr="ドンコ イラスト に対する画像結果">
              <a:extLst>
                <a:ext uri="{FF2B5EF4-FFF2-40B4-BE49-F238E27FC236}">
                  <a16:creationId xmlns:a16="http://schemas.microsoft.com/office/drawing/2014/main" id="{F31B3273-CA62-866C-8F33-BAE271F99E50}"/>
                </a:ext>
              </a:extLst>
            </p:cNvPr>
            <p:cNvSpPr>
              <a:spLocks noChangeAspect="1" noChangeArrowheads="1"/>
            </p:cNvSpPr>
            <p:nvPr/>
          </p:nvSpPr>
          <p:spPr bwMode="auto">
            <a:xfrm>
              <a:off x="6526435" y="3880504"/>
              <a:ext cx="518832" cy="3962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236" name="直線コネクタ 235">
              <a:extLst>
                <a:ext uri="{FF2B5EF4-FFF2-40B4-BE49-F238E27FC236}">
                  <a16:creationId xmlns:a16="http://schemas.microsoft.com/office/drawing/2014/main" id="{E357F96D-4C8A-49B1-4DFE-F9B02BFAE94C}"/>
                </a:ext>
              </a:extLst>
            </p:cNvPr>
            <p:cNvCxnSpPr/>
            <p:nvPr/>
          </p:nvCxnSpPr>
          <p:spPr>
            <a:xfrm flipH="1">
              <a:off x="3438036" y="6485739"/>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F0B7209D-DA11-F084-4022-F1AE9FBE5315}"/>
                </a:ext>
              </a:extLst>
            </p:cNvPr>
            <p:cNvCxnSpPr/>
            <p:nvPr/>
          </p:nvCxnSpPr>
          <p:spPr>
            <a:xfrm flipH="1">
              <a:off x="3438036" y="4254202"/>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直線矢印コネクタ 237">
              <a:extLst>
                <a:ext uri="{FF2B5EF4-FFF2-40B4-BE49-F238E27FC236}">
                  <a16:creationId xmlns:a16="http://schemas.microsoft.com/office/drawing/2014/main" id="{A8777F2F-C577-64C4-B0E4-89661A801766}"/>
                </a:ext>
              </a:extLst>
            </p:cNvPr>
            <p:cNvCxnSpPr/>
            <p:nvPr/>
          </p:nvCxnSpPr>
          <p:spPr>
            <a:xfrm flipH="1">
              <a:off x="3665514" y="4254202"/>
              <a:ext cx="11419" cy="223153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9" name="テキスト ボックス 238">
              <a:extLst>
                <a:ext uri="{FF2B5EF4-FFF2-40B4-BE49-F238E27FC236}">
                  <a16:creationId xmlns:a16="http://schemas.microsoft.com/office/drawing/2014/main" id="{78CFBBBF-0366-6456-477B-02B966EB461E}"/>
                </a:ext>
              </a:extLst>
            </p:cNvPr>
            <p:cNvSpPr txBox="1"/>
            <p:nvPr/>
          </p:nvSpPr>
          <p:spPr>
            <a:xfrm rot="5400000">
              <a:off x="2663729" y="5318394"/>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35cm</a:t>
              </a:r>
              <a:endParaRPr kumimoji="1" lang="ja-JP" altLang="en-US" sz="1200">
                <a:solidFill>
                  <a:schemeClr val="bg1"/>
                </a:solidFill>
              </a:endParaRPr>
            </a:p>
          </p:txBody>
        </p:sp>
        <p:cxnSp>
          <p:nvCxnSpPr>
            <p:cNvPr id="240" name="直線コネクタ 239">
              <a:extLst>
                <a:ext uri="{FF2B5EF4-FFF2-40B4-BE49-F238E27FC236}">
                  <a16:creationId xmlns:a16="http://schemas.microsoft.com/office/drawing/2014/main" id="{82FE420C-7F0E-9B5B-D770-464C595CF353}"/>
                </a:ext>
              </a:extLst>
            </p:cNvPr>
            <p:cNvCxnSpPr>
              <a:cxnSpLocks/>
            </p:cNvCxnSpPr>
            <p:nvPr/>
          </p:nvCxnSpPr>
          <p:spPr>
            <a:xfrm flipH="1" flipV="1">
              <a:off x="8032182" y="6485739"/>
              <a:ext cx="428442" cy="2397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22D1CDBD-F23C-91B5-5BBE-543044F88F77}"/>
                </a:ext>
              </a:extLst>
            </p:cNvPr>
            <p:cNvCxnSpPr>
              <a:cxnSpLocks/>
            </p:cNvCxnSpPr>
            <p:nvPr/>
          </p:nvCxnSpPr>
          <p:spPr>
            <a:xfrm flipH="1" flipV="1">
              <a:off x="8793993" y="5739964"/>
              <a:ext cx="464307" cy="20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直線矢印コネクタ 241">
              <a:extLst>
                <a:ext uri="{FF2B5EF4-FFF2-40B4-BE49-F238E27FC236}">
                  <a16:creationId xmlns:a16="http://schemas.microsoft.com/office/drawing/2014/main" id="{9D9F097F-2324-2FCF-C478-4F0BA036029E}"/>
                </a:ext>
              </a:extLst>
            </p:cNvPr>
            <p:cNvCxnSpPr>
              <a:cxnSpLocks/>
            </p:cNvCxnSpPr>
            <p:nvPr/>
          </p:nvCxnSpPr>
          <p:spPr>
            <a:xfrm flipH="1">
              <a:off x="8305656" y="5843654"/>
              <a:ext cx="732433" cy="78554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3" name="テキスト ボックス 242">
              <a:extLst>
                <a:ext uri="{FF2B5EF4-FFF2-40B4-BE49-F238E27FC236}">
                  <a16:creationId xmlns:a16="http://schemas.microsoft.com/office/drawing/2014/main" id="{6D5EBF92-9D09-D14C-0BD6-C413C1A0587F}"/>
                </a:ext>
              </a:extLst>
            </p:cNvPr>
            <p:cNvSpPr txBox="1"/>
            <p:nvPr/>
          </p:nvSpPr>
          <p:spPr>
            <a:xfrm rot="18587430">
              <a:off x="8012665" y="6194397"/>
              <a:ext cx="1665703" cy="189754"/>
            </a:xfrm>
            <a:prstGeom prst="rect">
              <a:avLst/>
            </a:prstGeom>
            <a:noFill/>
            <a:ln>
              <a:noFill/>
            </a:ln>
          </p:spPr>
          <p:txBody>
            <a:bodyPr wrap="square" rtlCol="0" anchor="ctr">
              <a:spAutoFit/>
            </a:bodyPr>
            <a:lstStyle/>
            <a:p>
              <a:pPr algn="ctr"/>
              <a:r>
                <a:rPr lang="en-US" altLang="ja-JP" sz="1200">
                  <a:solidFill>
                    <a:schemeClr val="bg1"/>
                  </a:solidFill>
                </a:rPr>
                <a:t>30</a:t>
              </a:r>
              <a:r>
                <a:rPr kumimoji="1" lang="en-US" altLang="ja-JP" sz="1200">
                  <a:solidFill>
                    <a:schemeClr val="bg1"/>
                  </a:solidFill>
                </a:rPr>
                <a:t>cm</a:t>
              </a:r>
              <a:endParaRPr kumimoji="1" lang="ja-JP" altLang="en-US" sz="1200">
                <a:solidFill>
                  <a:schemeClr val="bg1"/>
                </a:solidFill>
              </a:endParaRPr>
            </a:p>
          </p:txBody>
        </p:sp>
        <p:sp>
          <p:nvSpPr>
            <p:cNvPr id="244" name="平行四辺形 243">
              <a:extLst>
                <a:ext uri="{FF2B5EF4-FFF2-40B4-BE49-F238E27FC236}">
                  <a16:creationId xmlns:a16="http://schemas.microsoft.com/office/drawing/2014/main" id="{D2ACCB45-3CEE-2179-6476-A1427253B42A}"/>
                </a:ext>
              </a:extLst>
            </p:cNvPr>
            <p:cNvSpPr/>
            <p:nvPr/>
          </p:nvSpPr>
          <p:spPr>
            <a:xfrm rot="18860962">
              <a:off x="3205950" y="4777376"/>
              <a:ext cx="2204470" cy="109802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5" name="直線コネクタ 244">
              <a:extLst>
                <a:ext uri="{FF2B5EF4-FFF2-40B4-BE49-F238E27FC236}">
                  <a16:creationId xmlns:a16="http://schemas.microsoft.com/office/drawing/2014/main" id="{832418DD-146B-B629-45CF-9A5C7026A265}"/>
                </a:ext>
              </a:extLst>
            </p:cNvPr>
            <p:cNvCxnSpPr>
              <a:cxnSpLocks/>
            </p:cNvCxnSpPr>
            <p:nvPr/>
          </p:nvCxnSpPr>
          <p:spPr>
            <a:xfrm>
              <a:off x="6527892" y="5802789"/>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747EE96E-4BD7-CDB8-C97B-B5BA9F1CD74E}"/>
                </a:ext>
              </a:extLst>
            </p:cNvPr>
            <p:cNvCxnSpPr>
              <a:cxnSpLocks/>
            </p:cNvCxnSpPr>
            <p:nvPr/>
          </p:nvCxnSpPr>
          <p:spPr>
            <a:xfrm>
              <a:off x="6537382" y="5093613"/>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直線矢印コネクタ 246">
              <a:extLst>
                <a:ext uri="{FF2B5EF4-FFF2-40B4-BE49-F238E27FC236}">
                  <a16:creationId xmlns:a16="http://schemas.microsoft.com/office/drawing/2014/main" id="{6110F47F-135C-3459-BEC4-3E1493FCDB31}"/>
                </a:ext>
              </a:extLst>
            </p:cNvPr>
            <p:cNvCxnSpPr>
              <a:cxnSpLocks/>
            </p:cNvCxnSpPr>
            <p:nvPr/>
          </p:nvCxnSpPr>
          <p:spPr>
            <a:xfrm>
              <a:off x="6658125" y="5089962"/>
              <a:ext cx="0" cy="711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8" name="テキスト ボックス 247">
              <a:extLst>
                <a:ext uri="{FF2B5EF4-FFF2-40B4-BE49-F238E27FC236}">
                  <a16:creationId xmlns:a16="http://schemas.microsoft.com/office/drawing/2014/main" id="{84FBEF7F-E835-2CB9-30DA-FE9978F714A7}"/>
                </a:ext>
              </a:extLst>
            </p:cNvPr>
            <p:cNvSpPr txBox="1"/>
            <p:nvPr/>
          </p:nvSpPr>
          <p:spPr>
            <a:xfrm>
              <a:off x="6573711" y="534915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cxnSp>
          <p:nvCxnSpPr>
            <p:cNvPr id="249" name="直線コネクタ 248">
              <a:extLst>
                <a:ext uri="{FF2B5EF4-FFF2-40B4-BE49-F238E27FC236}">
                  <a16:creationId xmlns:a16="http://schemas.microsoft.com/office/drawing/2014/main" id="{20C5D87F-43CC-19D7-4B0A-C0C65D5A9286}"/>
                </a:ext>
              </a:extLst>
            </p:cNvPr>
            <p:cNvCxnSpPr>
              <a:cxnSpLocks/>
            </p:cNvCxnSpPr>
            <p:nvPr/>
          </p:nvCxnSpPr>
          <p:spPr>
            <a:xfrm>
              <a:off x="5236987" y="5806441"/>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直線矢印コネクタ 249">
              <a:extLst>
                <a:ext uri="{FF2B5EF4-FFF2-40B4-BE49-F238E27FC236}">
                  <a16:creationId xmlns:a16="http://schemas.microsoft.com/office/drawing/2014/main" id="{84129D04-04C3-AF72-0C77-8289812AF36F}"/>
                </a:ext>
              </a:extLst>
            </p:cNvPr>
            <p:cNvCxnSpPr>
              <a:cxnSpLocks/>
            </p:cNvCxnSpPr>
            <p:nvPr/>
          </p:nvCxnSpPr>
          <p:spPr>
            <a:xfrm>
              <a:off x="5357730" y="5802789"/>
              <a:ext cx="1374" cy="67609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1" name="テキスト ボックス 250">
              <a:extLst>
                <a:ext uri="{FF2B5EF4-FFF2-40B4-BE49-F238E27FC236}">
                  <a16:creationId xmlns:a16="http://schemas.microsoft.com/office/drawing/2014/main" id="{AD989F6A-0CE0-7789-D728-6CC1EE1703FB}"/>
                </a:ext>
              </a:extLst>
            </p:cNvPr>
            <p:cNvSpPr txBox="1"/>
            <p:nvPr/>
          </p:nvSpPr>
          <p:spPr>
            <a:xfrm>
              <a:off x="5292456" y="617432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sp>
          <p:nvSpPr>
            <p:cNvPr id="252" name="テキスト ボックス 251">
              <a:extLst>
                <a:ext uri="{FF2B5EF4-FFF2-40B4-BE49-F238E27FC236}">
                  <a16:creationId xmlns:a16="http://schemas.microsoft.com/office/drawing/2014/main" id="{2792F157-4EA0-1827-4948-A63DAE84A7F5}"/>
                </a:ext>
              </a:extLst>
            </p:cNvPr>
            <p:cNvSpPr txBox="1"/>
            <p:nvPr/>
          </p:nvSpPr>
          <p:spPr>
            <a:xfrm>
              <a:off x="7244424" y="5093613"/>
              <a:ext cx="237567" cy="158128"/>
            </a:xfrm>
            <a:prstGeom prst="rect">
              <a:avLst/>
            </a:prstGeom>
            <a:noFill/>
          </p:spPr>
          <p:txBody>
            <a:bodyPr wrap="square" rtlCol="0">
              <a:spAutoFit/>
            </a:bodyPr>
            <a:lstStyle/>
            <a:p>
              <a:r>
                <a:rPr kumimoji="1" lang="en-US" altLang="ja-JP" sz="900">
                  <a:solidFill>
                    <a:schemeClr val="bg1"/>
                  </a:solidFill>
                </a:rPr>
                <a:t>A</a:t>
              </a:r>
              <a:endParaRPr kumimoji="1" lang="ja-JP" altLang="en-US" sz="900">
                <a:solidFill>
                  <a:schemeClr val="bg1"/>
                </a:solidFill>
              </a:endParaRPr>
            </a:p>
          </p:txBody>
        </p:sp>
        <p:sp>
          <p:nvSpPr>
            <p:cNvPr id="253" name="テキスト ボックス 252">
              <a:extLst>
                <a:ext uri="{FF2B5EF4-FFF2-40B4-BE49-F238E27FC236}">
                  <a16:creationId xmlns:a16="http://schemas.microsoft.com/office/drawing/2014/main" id="{5D6C073B-25B0-EEEA-6B06-42BB6A1FECF4}"/>
                </a:ext>
              </a:extLst>
            </p:cNvPr>
            <p:cNvSpPr txBox="1"/>
            <p:nvPr/>
          </p:nvSpPr>
          <p:spPr>
            <a:xfrm>
              <a:off x="5818491" y="5820841"/>
              <a:ext cx="237567" cy="158128"/>
            </a:xfrm>
            <a:prstGeom prst="rect">
              <a:avLst/>
            </a:prstGeom>
            <a:noFill/>
          </p:spPr>
          <p:txBody>
            <a:bodyPr wrap="square" rtlCol="0">
              <a:spAutoFit/>
            </a:bodyPr>
            <a:lstStyle/>
            <a:p>
              <a:r>
                <a:rPr lang="en-US" altLang="ja-JP" sz="900">
                  <a:solidFill>
                    <a:schemeClr val="bg1"/>
                  </a:solidFill>
                </a:rPr>
                <a:t>B</a:t>
              </a:r>
              <a:endParaRPr kumimoji="1" lang="ja-JP" altLang="en-US" sz="900">
                <a:solidFill>
                  <a:schemeClr val="bg1"/>
                </a:solidFill>
              </a:endParaRPr>
            </a:p>
          </p:txBody>
        </p:sp>
        <p:sp>
          <p:nvSpPr>
            <p:cNvPr id="254" name="テキスト ボックス 253">
              <a:extLst>
                <a:ext uri="{FF2B5EF4-FFF2-40B4-BE49-F238E27FC236}">
                  <a16:creationId xmlns:a16="http://schemas.microsoft.com/office/drawing/2014/main" id="{94C97973-2BD0-4C1A-4B7C-C7EDA531694F}"/>
                </a:ext>
              </a:extLst>
            </p:cNvPr>
            <p:cNvSpPr txBox="1">
              <a:spLocks/>
            </p:cNvSpPr>
            <p:nvPr/>
          </p:nvSpPr>
          <p:spPr>
            <a:xfrm>
              <a:off x="4552183" y="6284579"/>
              <a:ext cx="237567" cy="158128"/>
            </a:xfrm>
            <a:prstGeom prst="rect">
              <a:avLst/>
            </a:prstGeom>
            <a:noFill/>
          </p:spPr>
          <p:txBody>
            <a:bodyPr wrap="square" rtlCol="0">
              <a:spAutoFit/>
            </a:bodyPr>
            <a:lstStyle/>
            <a:p>
              <a:r>
                <a:rPr lang="en-US" altLang="ja-JP" sz="900">
                  <a:solidFill>
                    <a:schemeClr val="bg1"/>
                  </a:solidFill>
                </a:rPr>
                <a:t>C</a:t>
              </a:r>
              <a:endParaRPr kumimoji="1" lang="ja-JP" altLang="en-US" sz="900">
                <a:solidFill>
                  <a:schemeClr val="bg1"/>
                </a:solidFill>
              </a:endParaRPr>
            </a:p>
          </p:txBody>
        </p:sp>
        <p:pic>
          <p:nvPicPr>
            <p:cNvPr id="255" name="Picture 4" descr="ドンコのイラスト | かわいいフリー素材集 いらすとや">
              <a:extLst>
                <a:ext uri="{FF2B5EF4-FFF2-40B4-BE49-F238E27FC236}">
                  <a16:creationId xmlns:a16="http://schemas.microsoft.com/office/drawing/2014/main" id="{D20478DF-FABD-373E-5D09-41FC25EAD3B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94729" y="4007833"/>
              <a:ext cx="1534574" cy="1172922"/>
            </a:xfrm>
            <a:prstGeom prst="rect">
              <a:avLst/>
            </a:prstGeom>
            <a:noFill/>
            <a:extLst>
              <a:ext uri="{909E8E84-426E-40DD-AFC4-6F175D3DCCD1}">
                <a14:hiddenFill xmlns:a14="http://schemas.microsoft.com/office/drawing/2010/main">
                  <a:solidFill>
                    <a:srgbClr val="FFFFFF"/>
                  </a:solidFill>
                </a14:hiddenFill>
              </a:ext>
            </a:extLst>
          </p:spPr>
        </p:pic>
        <p:pic>
          <p:nvPicPr>
            <p:cNvPr id="256" name="図 255" descr="探す, 暗い, 手, 座る が含まれている画像&#10;&#10;AI 生成コンテンツは誤りを含む可能性があります。">
              <a:extLst>
                <a:ext uri="{FF2B5EF4-FFF2-40B4-BE49-F238E27FC236}">
                  <a16:creationId xmlns:a16="http://schemas.microsoft.com/office/drawing/2014/main" id="{8CBFD62E-539C-0A05-B5D8-5BF705CFF7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20261796">
              <a:off x="6775997" y="4036023"/>
              <a:ext cx="1519611" cy="1161495"/>
            </a:xfrm>
            <a:prstGeom prst="rect">
              <a:avLst/>
            </a:prstGeom>
          </p:spPr>
        </p:pic>
        <p:pic>
          <p:nvPicPr>
            <p:cNvPr id="257" name="図 256" descr="黒い背景とぼやけた写真&#10;&#10;AI 生成コンテンツは誤りを含む可能性があります。">
              <a:extLst>
                <a:ext uri="{FF2B5EF4-FFF2-40B4-BE49-F238E27FC236}">
                  <a16:creationId xmlns:a16="http://schemas.microsoft.com/office/drawing/2014/main" id="{D19E1F0C-536E-14AC-3E95-74D20F31241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20275928">
              <a:off x="7202045" y="4025512"/>
              <a:ext cx="1559525" cy="1192005"/>
            </a:xfrm>
            <a:prstGeom prst="rect">
              <a:avLst/>
            </a:prstGeom>
          </p:spPr>
        </p:pic>
        <p:sp>
          <p:nvSpPr>
            <p:cNvPr id="258" name="平行四辺形 257">
              <a:extLst>
                <a:ext uri="{FF2B5EF4-FFF2-40B4-BE49-F238E27FC236}">
                  <a16:creationId xmlns:a16="http://schemas.microsoft.com/office/drawing/2014/main" id="{2F1F8ABB-6063-7087-F70A-E547493A7EE4}"/>
                </a:ext>
              </a:extLst>
            </p:cNvPr>
            <p:cNvSpPr/>
            <p:nvPr/>
          </p:nvSpPr>
          <p:spPr>
            <a:xfrm rot="18860962">
              <a:off x="7248417" y="4574504"/>
              <a:ext cx="2353657" cy="128053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直方体 258">
              <a:extLst>
                <a:ext uri="{FF2B5EF4-FFF2-40B4-BE49-F238E27FC236}">
                  <a16:creationId xmlns:a16="http://schemas.microsoft.com/office/drawing/2014/main" id="{2F5A58EB-65B1-BEB6-936D-298B760FDDF3}"/>
                </a:ext>
              </a:extLst>
            </p:cNvPr>
            <p:cNvSpPr/>
            <p:nvPr/>
          </p:nvSpPr>
          <p:spPr>
            <a:xfrm>
              <a:off x="3936423" y="3504862"/>
              <a:ext cx="4862811" cy="2980876"/>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テキスト ボックス 259">
              <a:extLst>
                <a:ext uri="{FF2B5EF4-FFF2-40B4-BE49-F238E27FC236}">
                  <a16:creationId xmlns:a16="http://schemas.microsoft.com/office/drawing/2014/main" id="{58621772-A4BE-1A41-FC3A-28A6E21A592D}"/>
                </a:ext>
              </a:extLst>
            </p:cNvPr>
            <p:cNvSpPr txBox="1"/>
            <p:nvPr/>
          </p:nvSpPr>
          <p:spPr>
            <a:xfrm>
              <a:off x="5138516" y="6736488"/>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60cm</a:t>
              </a:r>
              <a:endParaRPr kumimoji="1" lang="ja-JP" altLang="en-US" sz="1200">
                <a:solidFill>
                  <a:schemeClr val="bg1"/>
                </a:solidFill>
              </a:endParaRPr>
            </a:p>
          </p:txBody>
        </p:sp>
        <p:cxnSp>
          <p:nvCxnSpPr>
            <p:cNvPr id="261" name="直線コネクタ 260">
              <a:extLst>
                <a:ext uri="{FF2B5EF4-FFF2-40B4-BE49-F238E27FC236}">
                  <a16:creationId xmlns:a16="http://schemas.microsoft.com/office/drawing/2014/main" id="{3104EB1B-80B3-23ED-2848-656B861BA2F6}"/>
                </a:ext>
              </a:extLst>
            </p:cNvPr>
            <p:cNvCxnSpPr>
              <a:cxnSpLocks/>
            </p:cNvCxnSpPr>
            <p:nvPr/>
          </p:nvCxnSpPr>
          <p:spPr>
            <a:xfrm>
              <a:off x="3934580" y="6485739"/>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a:extLst>
                <a:ext uri="{FF2B5EF4-FFF2-40B4-BE49-F238E27FC236}">
                  <a16:creationId xmlns:a16="http://schemas.microsoft.com/office/drawing/2014/main" id="{94DC12B8-C02D-9F02-2D00-1959CDA00CAD}"/>
                </a:ext>
              </a:extLst>
            </p:cNvPr>
            <p:cNvCxnSpPr>
              <a:cxnSpLocks/>
            </p:cNvCxnSpPr>
            <p:nvPr/>
          </p:nvCxnSpPr>
          <p:spPr>
            <a:xfrm>
              <a:off x="8054745" y="6469992"/>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線矢印コネクタ 262">
              <a:extLst>
                <a:ext uri="{FF2B5EF4-FFF2-40B4-BE49-F238E27FC236}">
                  <a16:creationId xmlns:a16="http://schemas.microsoft.com/office/drawing/2014/main" id="{EB9CF558-049F-11E1-652D-CEAFB11B2879}"/>
                </a:ext>
              </a:extLst>
            </p:cNvPr>
            <p:cNvCxnSpPr>
              <a:cxnSpLocks/>
            </p:cNvCxnSpPr>
            <p:nvPr/>
          </p:nvCxnSpPr>
          <p:spPr>
            <a:xfrm>
              <a:off x="3943441" y="6666491"/>
              <a:ext cx="408667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4" name="テキスト ボックス 263">
              <a:extLst>
                <a:ext uri="{FF2B5EF4-FFF2-40B4-BE49-F238E27FC236}">
                  <a16:creationId xmlns:a16="http://schemas.microsoft.com/office/drawing/2014/main" id="{F38B2BA0-34FA-3F36-5EA5-8FAE84B9C8E6}"/>
                </a:ext>
              </a:extLst>
            </p:cNvPr>
            <p:cNvSpPr txBox="1"/>
            <p:nvPr/>
          </p:nvSpPr>
          <p:spPr>
            <a:xfrm>
              <a:off x="6664639" y="3041723"/>
              <a:ext cx="1455066" cy="158128"/>
            </a:xfrm>
            <a:prstGeom prst="rect">
              <a:avLst/>
            </a:prstGeom>
            <a:noFill/>
          </p:spPr>
          <p:txBody>
            <a:bodyPr wrap="square" rtlCol="0">
              <a:spAutoFit/>
            </a:bodyPr>
            <a:lstStyle/>
            <a:p>
              <a:r>
                <a:rPr kumimoji="1" lang="en-US" altLang="ja-JP" sz="900">
                  <a:solidFill>
                    <a:schemeClr val="bg1"/>
                  </a:solidFill>
                </a:rPr>
                <a:t>30</a:t>
              </a:r>
              <a:r>
                <a:rPr kumimoji="1" lang="ja-JP" altLang="en-US" sz="900">
                  <a:solidFill>
                    <a:schemeClr val="bg1"/>
                  </a:solidFill>
                </a:rPr>
                <a:t>分おきに撮影</a:t>
              </a:r>
            </a:p>
          </p:txBody>
        </p:sp>
        <p:sp>
          <p:nvSpPr>
            <p:cNvPr id="265" name="フローチャート: 書類 264">
              <a:extLst>
                <a:ext uri="{FF2B5EF4-FFF2-40B4-BE49-F238E27FC236}">
                  <a16:creationId xmlns:a16="http://schemas.microsoft.com/office/drawing/2014/main" id="{7CD7E573-51D9-4F92-47E6-759F7F05501E}"/>
                </a:ext>
              </a:extLst>
            </p:cNvPr>
            <p:cNvSpPr/>
            <p:nvPr/>
          </p:nvSpPr>
          <p:spPr>
            <a:xfrm rot="10800000">
              <a:off x="3951958" y="4551417"/>
              <a:ext cx="4101887" cy="19179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6" name="テキスト ボックス 265">
            <a:extLst>
              <a:ext uri="{FF2B5EF4-FFF2-40B4-BE49-F238E27FC236}">
                <a16:creationId xmlns:a16="http://schemas.microsoft.com/office/drawing/2014/main" id="{72375DF3-C823-603F-A3E4-7D1BA847DE1B}"/>
              </a:ext>
            </a:extLst>
          </p:cNvPr>
          <p:cNvSpPr txBox="1"/>
          <p:nvPr/>
        </p:nvSpPr>
        <p:spPr>
          <a:xfrm>
            <a:off x="15544047" y="2472706"/>
            <a:ext cx="6235032" cy="646331"/>
          </a:xfrm>
          <a:prstGeom prst="rect">
            <a:avLst/>
          </a:prstGeom>
          <a:noFill/>
        </p:spPr>
        <p:txBody>
          <a:bodyPr wrap="square" rtlCol="0">
            <a:spAutoFit/>
          </a:bodyPr>
          <a:lstStyle/>
          <a:p>
            <a:r>
              <a:rPr kumimoji="1" lang="ja-JP" altLang="en-US">
                <a:solidFill>
                  <a:srgbClr val="FFFFFF"/>
                </a:solidFill>
              </a:rPr>
              <a:t>･</a:t>
            </a:r>
            <a:r>
              <a:rPr lang="ja-JP" altLang="en-US">
                <a:solidFill>
                  <a:srgbClr val="FFFFFF"/>
                </a:solidFill>
              </a:rPr>
              <a:t>ドンコは</a:t>
            </a:r>
            <a:r>
              <a:rPr lang="en-US" altLang="ja-JP">
                <a:solidFill>
                  <a:srgbClr val="FFFFFF"/>
                </a:solidFill>
              </a:rPr>
              <a:t>1</a:t>
            </a:r>
            <a:r>
              <a:rPr lang="ja-JP" altLang="en-US">
                <a:solidFill>
                  <a:srgbClr val="FFFFFF"/>
                </a:solidFill>
              </a:rPr>
              <a:t>日の間で複数回水深を変えている</a:t>
            </a:r>
            <a:endParaRPr kumimoji="1" lang="en-US" altLang="ja-JP">
              <a:solidFill>
                <a:srgbClr val="FFFFFF"/>
              </a:solidFill>
            </a:endParaRPr>
          </a:p>
          <a:p>
            <a:r>
              <a:rPr lang="ja-JP" altLang="en-US">
                <a:solidFill>
                  <a:srgbClr val="FFFFFF"/>
                </a:solidFill>
              </a:rPr>
              <a:t>→母数が少なく傾向が不明</a:t>
            </a:r>
            <a:endParaRPr kumimoji="1" lang="ja-JP" altLang="en-US">
              <a:solidFill>
                <a:srgbClr val="FFFFFF"/>
              </a:solidFill>
            </a:endParaRPr>
          </a:p>
        </p:txBody>
      </p:sp>
      <p:sp>
        <p:nvSpPr>
          <p:cNvPr id="267" name="テキスト ボックス 266">
            <a:extLst>
              <a:ext uri="{FF2B5EF4-FFF2-40B4-BE49-F238E27FC236}">
                <a16:creationId xmlns:a16="http://schemas.microsoft.com/office/drawing/2014/main" id="{A68599EF-345C-52DA-FBE6-D57E3596A262}"/>
              </a:ext>
            </a:extLst>
          </p:cNvPr>
          <p:cNvSpPr txBox="1"/>
          <p:nvPr/>
        </p:nvSpPr>
        <p:spPr>
          <a:xfrm>
            <a:off x="12375285" y="3738964"/>
            <a:ext cx="1849438" cy="523220"/>
          </a:xfrm>
          <a:prstGeom prst="rect">
            <a:avLst/>
          </a:prstGeom>
          <a:noFill/>
        </p:spPr>
        <p:txBody>
          <a:bodyPr wrap="square" rtlCol="0">
            <a:spAutoFit/>
          </a:bodyPr>
          <a:lstStyle/>
          <a:p>
            <a:r>
              <a:rPr kumimoji="1" lang="en-US" altLang="ja-JP" sz="2800" b="1">
                <a:solidFill>
                  <a:schemeClr val="bg1"/>
                </a:solidFill>
              </a:rPr>
              <a:t>1</a:t>
            </a:r>
            <a:r>
              <a:rPr kumimoji="1" lang="ja-JP" altLang="en-US" sz="2800" b="1">
                <a:solidFill>
                  <a:schemeClr val="bg1"/>
                </a:solidFill>
              </a:rPr>
              <a:t>日</a:t>
            </a:r>
          </a:p>
        </p:txBody>
      </p:sp>
      <p:grpSp>
        <p:nvGrpSpPr>
          <p:cNvPr id="268" name="グループ化 267">
            <a:extLst>
              <a:ext uri="{FF2B5EF4-FFF2-40B4-BE49-F238E27FC236}">
                <a16:creationId xmlns:a16="http://schemas.microsoft.com/office/drawing/2014/main" id="{CC6591E5-D9E2-5C2D-40BD-FDE50BB825DA}"/>
              </a:ext>
            </a:extLst>
          </p:cNvPr>
          <p:cNvGrpSpPr/>
          <p:nvPr/>
        </p:nvGrpSpPr>
        <p:grpSpPr>
          <a:xfrm>
            <a:off x="19393706" y="3483543"/>
            <a:ext cx="4618346" cy="3464669"/>
            <a:chOff x="3401704" y="2728525"/>
            <a:chExt cx="5856596" cy="4393600"/>
          </a:xfrm>
        </p:grpSpPr>
        <p:pic>
          <p:nvPicPr>
            <p:cNvPr id="269" name="グラフィックス 268" descr="カメラ 単色塗りつぶし">
              <a:extLst>
                <a:ext uri="{FF2B5EF4-FFF2-40B4-BE49-F238E27FC236}">
                  <a16:creationId xmlns:a16="http://schemas.microsoft.com/office/drawing/2014/main" id="{006958A9-C6CA-6322-C0D4-F2F8F58392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11885" y="2728525"/>
              <a:ext cx="626396" cy="626396"/>
            </a:xfrm>
            <a:prstGeom prst="rect">
              <a:avLst/>
            </a:prstGeom>
          </p:spPr>
        </p:pic>
        <p:sp>
          <p:nvSpPr>
            <p:cNvPr id="270" name="平行四辺形 269">
              <a:extLst>
                <a:ext uri="{FF2B5EF4-FFF2-40B4-BE49-F238E27FC236}">
                  <a16:creationId xmlns:a16="http://schemas.microsoft.com/office/drawing/2014/main" id="{D1518DB2-0F54-5000-8399-F0B356C4CAB7}"/>
                </a:ext>
              </a:extLst>
            </p:cNvPr>
            <p:cNvSpPr/>
            <p:nvPr/>
          </p:nvSpPr>
          <p:spPr>
            <a:xfrm>
              <a:off x="3914198" y="5739961"/>
              <a:ext cx="4851393" cy="74221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フローチャート: 書類 270">
              <a:extLst>
                <a:ext uri="{FF2B5EF4-FFF2-40B4-BE49-F238E27FC236}">
                  <a16:creationId xmlns:a16="http://schemas.microsoft.com/office/drawing/2014/main" id="{AAFD2DF3-1AC4-BFA6-59CF-89370447749B}"/>
                </a:ext>
              </a:extLst>
            </p:cNvPr>
            <p:cNvSpPr/>
            <p:nvPr/>
          </p:nvSpPr>
          <p:spPr>
            <a:xfrm rot="10800000">
              <a:off x="4685935" y="3761481"/>
              <a:ext cx="4108057" cy="1978480"/>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直方体 271">
              <a:extLst>
                <a:ext uri="{FF2B5EF4-FFF2-40B4-BE49-F238E27FC236}">
                  <a16:creationId xmlns:a16="http://schemas.microsoft.com/office/drawing/2014/main" id="{96925D63-DCAC-700A-DC6A-83FB0CA884A2}"/>
                </a:ext>
              </a:extLst>
            </p:cNvPr>
            <p:cNvSpPr/>
            <p:nvPr/>
          </p:nvSpPr>
          <p:spPr>
            <a:xfrm rot="10800000">
              <a:off x="3936423" y="3504862"/>
              <a:ext cx="4862811" cy="2980876"/>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直方体 272">
              <a:extLst>
                <a:ext uri="{FF2B5EF4-FFF2-40B4-BE49-F238E27FC236}">
                  <a16:creationId xmlns:a16="http://schemas.microsoft.com/office/drawing/2014/main" id="{EDF99F85-B6B1-470B-B0B7-DD7735284459}"/>
                </a:ext>
              </a:extLst>
            </p:cNvPr>
            <p:cNvSpPr/>
            <p:nvPr/>
          </p:nvSpPr>
          <p:spPr>
            <a:xfrm>
              <a:off x="5234599" y="5230681"/>
              <a:ext cx="1876513" cy="1241090"/>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直方体 273">
              <a:extLst>
                <a:ext uri="{FF2B5EF4-FFF2-40B4-BE49-F238E27FC236}">
                  <a16:creationId xmlns:a16="http://schemas.microsoft.com/office/drawing/2014/main" id="{4D1641BD-CF55-C660-F146-3161FC5E9914}"/>
                </a:ext>
              </a:extLst>
            </p:cNvPr>
            <p:cNvSpPr/>
            <p:nvPr/>
          </p:nvSpPr>
          <p:spPr>
            <a:xfrm>
              <a:off x="6528995" y="4361749"/>
              <a:ext cx="2258751" cy="2108242"/>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AutoShape 2" descr="ドンコ イラスト に対する画像結果">
              <a:extLst>
                <a:ext uri="{FF2B5EF4-FFF2-40B4-BE49-F238E27FC236}">
                  <a16:creationId xmlns:a16="http://schemas.microsoft.com/office/drawing/2014/main" id="{6FF3DAA1-2E68-71C9-D71E-E86E4D51E010}"/>
                </a:ext>
              </a:extLst>
            </p:cNvPr>
            <p:cNvSpPr>
              <a:spLocks noChangeAspect="1" noChangeArrowheads="1"/>
            </p:cNvSpPr>
            <p:nvPr/>
          </p:nvSpPr>
          <p:spPr bwMode="auto">
            <a:xfrm>
              <a:off x="6526435" y="3880504"/>
              <a:ext cx="518832" cy="3962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276" name="直線コネクタ 275">
              <a:extLst>
                <a:ext uri="{FF2B5EF4-FFF2-40B4-BE49-F238E27FC236}">
                  <a16:creationId xmlns:a16="http://schemas.microsoft.com/office/drawing/2014/main" id="{ABA6888F-D377-DFD0-57C7-E934AEC58C0F}"/>
                </a:ext>
              </a:extLst>
            </p:cNvPr>
            <p:cNvCxnSpPr/>
            <p:nvPr/>
          </p:nvCxnSpPr>
          <p:spPr>
            <a:xfrm flipH="1">
              <a:off x="3438036" y="6485739"/>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線コネクタ 276">
              <a:extLst>
                <a:ext uri="{FF2B5EF4-FFF2-40B4-BE49-F238E27FC236}">
                  <a16:creationId xmlns:a16="http://schemas.microsoft.com/office/drawing/2014/main" id="{658D9280-A501-3B79-A5FC-BCFC8E46244F}"/>
                </a:ext>
              </a:extLst>
            </p:cNvPr>
            <p:cNvCxnSpPr/>
            <p:nvPr/>
          </p:nvCxnSpPr>
          <p:spPr>
            <a:xfrm flipH="1">
              <a:off x="3438036" y="4254202"/>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線矢印コネクタ 277">
              <a:extLst>
                <a:ext uri="{FF2B5EF4-FFF2-40B4-BE49-F238E27FC236}">
                  <a16:creationId xmlns:a16="http://schemas.microsoft.com/office/drawing/2014/main" id="{94116278-7222-4F14-A306-0127E951572A}"/>
                </a:ext>
              </a:extLst>
            </p:cNvPr>
            <p:cNvCxnSpPr/>
            <p:nvPr/>
          </p:nvCxnSpPr>
          <p:spPr>
            <a:xfrm flipH="1">
              <a:off x="3665514" y="4254202"/>
              <a:ext cx="11419" cy="223153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9" name="テキスト ボックス 278">
              <a:extLst>
                <a:ext uri="{FF2B5EF4-FFF2-40B4-BE49-F238E27FC236}">
                  <a16:creationId xmlns:a16="http://schemas.microsoft.com/office/drawing/2014/main" id="{52B82F4D-E708-4CC7-4264-B9D5C6F3B672}"/>
                </a:ext>
              </a:extLst>
            </p:cNvPr>
            <p:cNvSpPr txBox="1"/>
            <p:nvPr/>
          </p:nvSpPr>
          <p:spPr>
            <a:xfrm rot="5400000">
              <a:off x="2663729" y="5318394"/>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35cm</a:t>
              </a:r>
              <a:endParaRPr kumimoji="1" lang="ja-JP" altLang="en-US" sz="1200">
                <a:solidFill>
                  <a:schemeClr val="bg1"/>
                </a:solidFill>
              </a:endParaRPr>
            </a:p>
          </p:txBody>
        </p:sp>
        <p:cxnSp>
          <p:nvCxnSpPr>
            <p:cNvPr id="280" name="直線コネクタ 279">
              <a:extLst>
                <a:ext uri="{FF2B5EF4-FFF2-40B4-BE49-F238E27FC236}">
                  <a16:creationId xmlns:a16="http://schemas.microsoft.com/office/drawing/2014/main" id="{476AC282-BB58-77A4-6D73-26969270F96E}"/>
                </a:ext>
              </a:extLst>
            </p:cNvPr>
            <p:cNvCxnSpPr>
              <a:cxnSpLocks/>
            </p:cNvCxnSpPr>
            <p:nvPr/>
          </p:nvCxnSpPr>
          <p:spPr>
            <a:xfrm flipH="1" flipV="1">
              <a:off x="8032182" y="6485739"/>
              <a:ext cx="428442" cy="2397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a:extLst>
                <a:ext uri="{FF2B5EF4-FFF2-40B4-BE49-F238E27FC236}">
                  <a16:creationId xmlns:a16="http://schemas.microsoft.com/office/drawing/2014/main" id="{FBACDBFE-AA1A-6C69-E614-9F5A6738764C}"/>
                </a:ext>
              </a:extLst>
            </p:cNvPr>
            <p:cNvCxnSpPr>
              <a:cxnSpLocks/>
            </p:cNvCxnSpPr>
            <p:nvPr/>
          </p:nvCxnSpPr>
          <p:spPr>
            <a:xfrm flipH="1" flipV="1">
              <a:off x="8793993" y="5739964"/>
              <a:ext cx="464307" cy="20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線矢印コネクタ 281">
              <a:extLst>
                <a:ext uri="{FF2B5EF4-FFF2-40B4-BE49-F238E27FC236}">
                  <a16:creationId xmlns:a16="http://schemas.microsoft.com/office/drawing/2014/main" id="{83701AC3-CACA-05F0-0C13-23D37B9DB456}"/>
                </a:ext>
              </a:extLst>
            </p:cNvPr>
            <p:cNvCxnSpPr>
              <a:cxnSpLocks/>
            </p:cNvCxnSpPr>
            <p:nvPr/>
          </p:nvCxnSpPr>
          <p:spPr>
            <a:xfrm flipH="1">
              <a:off x="8305656" y="5843654"/>
              <a:ext cx="732433" cy="78554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3" name="テキスト ボックス 282">
              <a:extLst>
                <a:ext uri="{FF2B5EF4-FFF2-40B4-BE49-F238E27FC236}">
                  <a16:creationId xmlns:a16="http://schemas.microsoft.com/office/drawing/2014/main" id="{48099166-4850-E701-DCE4-DE6756FCACBB}"/>
                </a:ext>
              </a:extLst>
            </p:cNvPr>
            <p:cNvSpPr txBox="1"/>
            <p:nvPr/>
          </p:nvSpPr>
          <p:spPr>
            <a:xfrm rot="18587430">
              <a:off x="8012665" y="6194397"/>
              <a:ext cx="1665703" cy="189754"/>
            </a:xfrm>
            <a:prstGeom prst="rect">
              <a:avLst/>
            </a:prstGeom>
            <a:noFill/>
            <a:ln>
              <a:noFill/>
            </a:ln>
          </p:spPr>
          <p:txBody>
            <a:bodyPr wrap="square" rtlCol="0" anchor="ctr">
              <a:spAutoFit/>
            </a:bodyPr>
            <a:lstStyle/>
            <a:p>
              <a:pPr algn="ctr"/>
              <a:r>
                <a:rPr lang="en-US" altLang="ja-JP" sz="1200">
                  <a:solidFill>
                    <a:schemeClr val="bg1"/>
                  </a:solidFill>
                </a:rPr>
                <a:t>30</a:t>
              </a:r>
              <a:r>
                <a:rPr kumimoji="1" lang="en-US" altLang="ja-JP" sz="1200">
                  <a:solidFill>
                    <a:schemeClr val="bg1"/>
                  </a:solidFill>
                </a:rPr>
                <a:t>cm</a:t>
              </a:r>
              <a:endParaRPr kumimoji="1" lang="ja-JP" altLang="en-US" sz="1200">
                <a:solidFill>
                  <a:schemeClr val="bg1"/>
                </a:solidFill>
              </a:endParaRPr>
            </a:p>
          </p:txBody>
        </p:sp>
        <p:sp>
          <p:nvSpPr>
            <p:cNvPr id="284" name="平行四辺形 283">
              <a:extLst>
                <a:ext uri="{FF2B5EF4-FFF2-40B4-BE49-F238E27FC236}">
                  <a16:creationId xmlns:a16="http://schemas.microsoft.com/office/drawing/2014/main" id="{5B25ECA1-2A14-8EF5-08B3-294CC45EA322}"/>
                </a:ext>
              </a:extLst>
            </p:cNvPr>
            <p:cNvSpPr/>
            <p:nvPr/>
          </p:nvSpPr>
          <p:spPr>
            <a:xfrm rot="18860962">
              <a:off x="3205950" y="4777376"/>
              <a:ext cx="2204470" cy="109802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5" name="直線コネクタ 284">
              <a:extLst>
                <a:ext uri="{FF2B5EF4-FFF2-40B4-BE49-F238E27FC236}">
                  <a16:creationId xmlns:a16="http://schemas.microsoft.com/office/drawing/2014/main" id="{2D9198ED-5ABB-F111-2FEE-58CA278EE5DD}"/>
                </a:ext>
              </a:extLst>
            </p:cNvPr>
            <p:cNvCxnSpPr>
              <a:cxnSpLocks/>
            </p:cNvCxnSpPr>
            <p:nvPr/>
          </p:nvCxnSpPr>
          <p:spPr>
            <a:xfrm>
              <a:off x="6527892" y="5802789"/>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a:extLst>
                <a:ext uri="{FF2B5EF4-FFF2-40B4-BE49-F238E27FC236}">
                  <a16:creationId xmlns:a16="http://schemas.microsoft.com/office/drawing/2014/main" id="{A18A99E1-5065-FFB5-B509-BA9608E61E03}"/>
                </a:ext>
              </a:extLst>
            </p:cNvPr>
            <p:cNvCxnSpPr>
              <a:cxnSpLocks/>
            </p:cNvCxnSpPr>
            <p:nvPr/>
          </p:nvCxnSpPr>
          <p:spPr>
            <a:xfrm>
              <a:off x="6537382" y="5093613"/>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線矢印コネクタ 286">
              <a:extLst>
                <a:ext uri="{FF2B5EF4-FFF2-40B4-BE49-F238E27FC236}">
                  <a16:creationId xmlns:a16="http://schemas.microsoft.com/office/drawing/2014/main" id="{79AB7C78-BA48-5E06-3904-FF099FBA2B2A}"/>
                </a:ext>
              </a:extLst>
            </p:cNvPr>
            <p:cNvCxnSpPr>
              <a:cxnSpLocks/>
            </p:cNvCxnSpPr>
            <p:nvPr/>
          </p:nvCxnSpPr>
          <p:spPr>
            <a:xfrm>
              <a:off x="6658125" y="5089962"/>
              <a:ext cx="0" cy="711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8" name="テキスト ボックス 287">
              <a:extLst>
                <a:ext uri="{FF2B5EF4-FFF2-40B4-BE49-F238E27FC236}">
                  <a16:creationId xmlns:a16="http://schemas.microsoft.com/office/drawing/2014/main" id="{ECFC2AD9-3AE6-B13E-1933-8B07F8654693}"/>
                </a:ext>
              </a:extLst>
            </p:cNvPr>
            <p:cNvSpPr txBox="1"/>
            <p:nvPr/>
          </p:nvSpPr>
          <p:spPr>
            <a:xfrm>
              <a:off x="6573711" y="534915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cxnSp>
          <p:nvCxnSpPr>
            <p:cNvPr id="289" name="直線コネクタ 288">
              <a:extLst>
                <a:ext uri="{FF2B5EF4-FFF2-40B4-BE49-F238E27FC236}">
                  <a16:creationId xmlns:a16="http://schemas.microsoft.com/office/drawing/2014/main" id="{FC69FF06-8751-1E13-2C5A-F124DC50C147}"/>
                </a:ext>
              </a:extLst>
            </p:cNvPr>
            <p:cNvCxnSpPr>
              <a:cxnSpLocks/>
            </p:cNvCxnSpPr>
            <p:nvPr/>
          </p:nvCxnSpPr>
          <p:spPr>
            <a:xfrm>
              <a:off x="5236987" y="5806441"/>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id="{1FE5C022-1D7E-815D-785D-6D8EC29C7954}"/>
                </a:ext>
              </a:extLst>
            </p:cNvPr>
            <p:cNvCxnSpPr>
              <a:cxnSpLocks/>
            </p:cNvCxnSpPr>
            <p:nvPr/>
          </p:nvCxnSpPr>
          <p:spPr>
            <a:xfrm>
              <a:off x="5357730" y="5802789"/>
              <a:ext cx="1374" cy="67609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テキスト ボックス 290">
              <a:extLst>
                <a:ext uri="{FF2B5EF4-FFF2-40B4-BE49-F238E27FC236}">
                  <a16:creationId xmlns:a16="http://schemas.microsoft.com/office/drawing/2014/main" id="{9DEE280D-CE18-E54C-69EC-D8DAC7BB0337}"/>
                </a:ext>
              </a:extLst>
            </p:cNvPr>
            <p:cNvSpPr txBox="1"/>
            <p:nvPr/>
          </p:nvSpPr>
          <p:spPr>
            <a:xfrm>
              <a:off x="5292456" y="617432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sp>
          <p:nvSpPr>
            <p:cNvPr id="292" name="テキスト ボックス 291">
              <a:extLst>
                <a:ext uri="{FF2B5EF4-FFF2-40B4-BE49-F238E27FC236}">
                  <a16:creationId xmlns:a16="http://schemas.microsoft.com/office/drawing/2014/main" id="{F162DBF0-B394-535A-8661-B5730C7E8BEC}"/>
                </a:ext>
              </a:extLst>
            </p:cNvPr>
            <p:cNvSpPr txBox="1"/>
            <p:nvPr/>
          </p:nvSpPr>
          <p:spPr>
            <a:xfrm>
              <a:off x="7244424" y="5093613"/>
              <a:ext cx="237567" cy="158128"/>
            </a:xfrm>
            <a:prstGeom prst="rect">
              <a:avLst/>
            </a:prstGeom>
            <a:noFill/>
          </p:spPr>
          <p:txBody>
            <a:bodyPr wrap="square" rtlCol="0">
              <a:spAutoFit/>
            </a:bodyPr>
            <a:lstStyle/>
            <a:p>
              <a:r>
                <a:rPr kumimoji="1" lang="en-US" altLang="ja-JP" sz="900">
                  <a:solidFill>
                    <a:schemeClr val="bg1"/>
                  </a:solidFill>
                </a:rPr>
                <a:t>A</a:t>
              </a:r>
              <a:endParaRPr kumimoji="1" lang="ja-JP" altLang="en-US" sz="900">
                <a:solidFill>
                  <a:schemeClr val="bg1"/>
                </a:solidFill>
              </a:endParaRPr>
            </a:p>
          </p:txBody>
        </p:sp>
        <p:sp>
          <p:nvSpPr>
            <p:cNvPr id="293" name="テキスト ボックス 292">
              <a:extLst>
                <a:ext uri="{FF2B5EF4-FFF2-40B4-BE49-F238E27FC236}">
                  <a16:creationId xmlns:a16="http://schemas.microsoft.com/office/drawing/2014/main" id="{5C97807F-F176-28D3-0B00-140D8AEF3713}"/>
                </a:ext>
              </a:extLst>
            </p:cNvPr>
            <p:cNvSpPr txBox="1"/>
            <p:nvPr/>
          </p:nvSpPr>
          <p:spPr>
            <a:xfrm>
              <a:off x="5818491" y="5820841"/>
              <a:ext cx="237567" cy="158128"/>
            </a:xfrm>
            <a:prstGeom prst="rect">
              <a:avLst/>
            </a:prstGeom>
            <a:noFill/>
          </p:spPr>
          <p:txBody>
            <a:bodyPr wrap="square" rtlCol="0">
              <a:spAutoFit/>
            </a:bodyPr>
            <a:lstStyle/>
            <a:p>
              <a:r>
                <a:rPr lang="en-US" altLang="ja-JP" sz="900">
                  <a:solidFill>
                    <a:schemeClr val="bg1"/>
                  </a:solidFill>
                </a:rPr>
                <a:t>B</a:t>
              </a:r>
              <a:endParaRPr kumimoji="1" lang="ja-JP" altLang="en-US" sz="900">
                <a:solidFill>
                  <a:schemeClr val="bg1"/>
                </a:solidFill>
              </a:endParaRPr>
            </a:p>
          </p:txBody>
        </p:sp>
        <p:sp>
          <p:nvSpPr>
            <p:cNvPr id="294" name="テキスト ボックス 293">
              <a:extLst>
                <a:ext uri="{FF2B5EF4-FFF2-40B4-BE49-F238E27FC236}">
                  <a16:creationId xmlns:a16="http://schemas.microsoft.com/office/drawing/2014/main" id="{3F49A582-C2C9-616B-9AE8-85E640812840}"/>
                </a:ext>
              </a:extLst>
            </p:cNvPr>
            <p:cNvSpPr txBox="1">
              <a:spLocks/>
            </p:cNvSpPr>
            <p:nvPr/>
          </p:nvSpPr>
          <p:spPr>
            <a:xfrm>
              <a:off x="4552183" y="6284579"/>
              <a:ext cx="237567" cy="158128"/>
            </a:xfrm>
            <a:prstGeom prst="rect">
              <a:avLst/>
            </a:prstGeom>
            <a:noFill/>
          </p:spPr>
          <p:txBody>
            <a:bodyPr wrap="square" rtlCol="0">
              <a:spAutoFit/>
            </a:bodyPr>
            <a:lstStyle/>
            <a:p>
              <a:r>
                <a:rPr lang="en-US" altLang="ja-JP" sz="900">
                  <a:solidFill>
                    <a:schemeClr val="bg1"/>
                  </a:solidFill>
                </a:rPr>
                <a:t>C</a:t>
              </a:r>
              <a:endParaRPr kumimoji="1" lang="ja-JP" altLang="en-US" sz="900">
                <a:solidFill>
                  <a:schemeClr val="bg1"/>
                </a:solidFill>
              </a:endParaRPr>
            </a:p>
          </p:txBody>
        </p:sp>
        <p:pic>
          <p:nvPicPr>
            <p:cNvPr id="295" name="Picture 4" descr="ドンコのイラスト | かわいいフリー素材集 いらすとや">
              <a:extLst>
                <a:ext uri="{FF2B5EF4-FFF2-40B4-BE49-F238E27FC236}">
                  <a16:creationId xmlns:a16="http://schemas.microsoft.com/office/drawing/2014/main" id="{D5010389-1529-93AD-2334-741B169784B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94729" y="4007833"/>
              <a:ext cx="1534574" cy="1172922"/>
            </a:xfrm>
            <a:prstGeom prst="rect">
              <a:avLst/>
            </a:prstGeom>
            <a:noFill/>
            <a:extLst>
              <a:ext uri="{909E8E84-426E-40DD-AFC4-6F175D3DCCD1}">
                <a14:hiddenFill xmlns:a14="http://schemas.microsoft.com/office/drawing/2010/main">
                  <a:solidFill>
                    <a:srgbClr val="FFFFFF"/>
                  </a:solidFill>
                </a14:hiddenFill>
              </a:ext>
            </a:extLst>
          </p:spPr>
        </p:pic>
        <p:pic>
          <p:nvPicPr>
            <p:cNvPr id="296" name="図 295" descr="探す, 暗い, 手, 座る が含まれている画像&#10;&#10;AI 生成コンテンツは誤りを含む可能性があります。">
              <a:extLst>
                <a:ext uri="{FF2B5EF4-FFF2-40B4-BE49-F238E27FC236}">
                  <a16:creationId xmlns:a16="http://schemas.microsoft.com/office/drawing/2014/main" id="{FB0162F5-6AD0-97C0-F2FA-C094422C505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20261796">
              <a:off x="6775997" y="4036023"/>
              <a:ext cx="1519611" cy="1161495"/>
            </a:xfrm>
            <a:prstGeom prst="rect">
              <a:avLst/>
            </a:prstGeom>
          </p:spPr>
        </p:pic>
        <p:pic>
          <p:nvPicPr>
            <p:cNvPr id="297" name="図 296" descr="黒い背景とぼやけた写真&#10;&#10;AI 生成コンテンツは誤りを含む可能性があります。">
              <a:extLst>
                <a:ext uri="{FF2B5EF4-FFF2-40B4-BE49-F238E27FC236}">
                  <a16:creationId xmlns:a16="http://schemas.microsoft.com/office/drawing/2014/main" id="{DE5CE88D-F61E-4C42-6060-0C816F5B377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20275928">
              <a:off x="7202045" y="4025512"/>
              <a:ext cx="1559525" cy="1192005"/>
            </a:xfrm>
            <a:prstGeom prst="rect">
              <a:avLst/>
            </a:prstGeom>
          </p:spPr>
        </p:pic>
        <p:sp>
          <p:nvSpPr>
            <p:cNvPr id="298" name="平行四辺形 297">
              <a:extLst>
                <a:ext uri="{FF2B5EF4-FFF2-40B4-BE49-F238E27FC236}">
                  <a16:creationId xmlns:a16="http://schemas.microsoft.com/office/drawing/2014/main" id="{0B0EB523-A550-65EC-E1BC-D019C8B8E3C1}"/>
                </a:ext>
              </a:extLst>
            </p:cNvPr>
            <p:cNvSpPr/>
            <p:nvPr/>
          </p:nvSpPr>
          <p:spPr>
            <a:xfrm rot="18860962">
              <a:off x="7248417" y="4574504"/>
              <a:ext cx="2353657" cy="128053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直方体 298">
              <a:extLst>
                <a:ext uri="{FF2B5EF4-FFF2-40B4-BE49-F238E27FC236}">
                  <a16:creationId xmlns:a16="http://schemas.microsoft.com/office/drawing/2014/main" id="{15E53E77-0180-FFB6-E8E5-F1B28D58BB18}"/>
                </a:ext>
              </a:extLst>
            </p:cNvPr>
            <p:cNvSpPr/>
            <p:nvPr/>
          </p:nvSpPr>
          <p:spPr>
            <a:xfrm>
              <a:off x="3936423" y="3504862"/>
              <a:ext cx="4862811" cy="2980876"/>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0" name="テキスト ボックス 299">
              <a:extLst>
                <a:ext uri="{FF2B5EF4-FFF2-40B4-BE49-F238E27FC236}">
                  <a16:creationId xmlns:a16="http://schemas.microsoft.com/office/drawing/2014/main" id="{99520E5E-EAC5-E124-A83A-2E2B276907FA}"/>
                </a:ext>
              </a:extLst>
            </p:cNvPr>
            <p:cNvSpPr txBox="1"/>
            <p:nvPr/>
          </p:nvSpPr>
          <p:spPr>
            <a:xfrm>
              <a:off x="5138516" y="6736488"/>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60cm</a:t>
              </a:r>
              <a:endParaRPr kumimoji="1" lang="ja-JP" altLang="en-US" sz="1200">
                <a:solidFill>
                  <a:schemeClr val="bg1"/>
                </a:solidFill>
              </a:endParaRPr>
            </a:p>
          </p:txBody>
        </p:sp>
        <p:cxnSp>
          <p:nvCxnSpPr>
            <p:cNvPr id="301" name="直線コネクタ 300">
              <a:extLst>
                <a:ext uri="{FF2B5EF4-FFF2-40B4-BE49-F238E27FC236}">
                  <a16:creationId xmlns:a16="http://schemas.microsoft.com/office/drawing/2014/main" id="{24F1754C-FEB8-5E8C-8C7E-421CC748A4A3}"/>
                </a:ext>
              </a:extLst>
            </p:cNvPr>
            <p:cNvCxnSpPr>
              <a:cxnSpLocks/>
            </p:cNvCxnSpPr>
            <p:nvPr/>
          </p:nvCxnSpPr>
          <p:spPr>
            <a:xfrm>
              <a:off x="3934580" y="6485739"/>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a:extLst>
                <a:ext uri="{FF2B5EF4-FFF2-40B4-BE49-F238E27FC236}">
                  <a16:creationId xmlns:a16="http://schemas.microsoft.com/office/drawing/2014/main" id="{46C59476-B1B2-30B8-E02E-C6F24587CB8C}"/>
                </a:ext>
              </a:extLst>
            </p:cNvPr>
            <p:cNvCxnSpPr>
              <a:cxnSpLocks/>
            </p:cNvCxnSpPr>
            <p:nvPr/>
          </p:nvCxnSpPr>
          <p:spPr>
            <a:xfrm>
              <a:off x="8054745" y="6469992"/>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線矢印コネクタ 302">
              <a:extLst>
                <a:ext uri="{FF2B5EF4-FFF2-40B4-BE49-F238E27FC236}">
                  <a16:creationId xmlns:a16="http://schemas.microsoft.com/office/drawing/2014/main" id="{CCBDFE4D-8D9C-3BA1-5789-D27DB2BDF753}"/>
                </a:ext>
              </a:extLst>
            </p:cNvPr>
            <p:cNvCxnSpPr>
              <a:cxnSpLocks/>
            </p:cNvCxnSpPr>
            <p:nvPr/>
          </p:nvCxnSpPr>
          <p:spPr>
            <a:xfrm>
              <a:off x="3943441" y="6666491"/>
              <a:ext cx="408667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4" name="テキスト ボックス 303">
              <a:extLst>
                <a:ext uri="{FF2B5EF4-FFF2-40B4-BE49-F238E27FC236}">
                  <a16:creationId xmlns:a16="http://schemas.microsoft.com/office/drawing/2014/main" id="{C3511903-307F-7CAA-7C6F-8376FEF51548}"/>
                </a:ext>
              </a:extLst>
            </p:cNvPr>
            <p:cNvSpPr txBox="1"/>
            <p:nvPr/>
          </p:nvSpPr>
          <p:spPr>
            <a:xfrm>
              <a:off x="6664639" y="3041723"/>
              <a:ext cx="1455066" cy="158128"/>
            </a:xfrm>
            <a:prstGeom prst="rect">
              <a:avLst/>
            </a:prstGeom>
            <a:noFill/>
          </p:spPr>
          <p:txBody>
            <a:bodyPr wrap="square" rtlCol="0">
              <a:spAutoFit/>
            </a:bodyPr>
            <a:lstStyle/>
            <a:p>
              <a:r>
                <a:rPr kumimoji="1" lang="en-US" altLang="ja-JP" sz="900">
                  <a:solidFill>
                    <a:schemeClr val="bg1"/>
                  </a:solidFill>
                </a:rPr>
                <a:t>30</a:t>
              </a:r>
              <a:r>
                <a:rPr kumimoji="1" lang="ja-JP" altLang="en-US" sz="900">
                  <a:solidFill>
                    <a:schemeClr val="bg1"/>
                  </a:solidFill>
                </a:rPr>
                <a:t>分おきに撮影</a:t>
              </a:r>
            </a:p>
          </p:txBody>
        </p:sp>
        <p:sp>
          <p:nvSpPr>
            <p:cNvPr id="305" name="フローチャート: 書類 304">
              <a:extLst>
                <a:ext uri="{FF2B5EF4-FFF2-40B4-BE49-F238E27FC236}">
                  <a16:creationId xmlns:a16="http://schemas.microsoft.com/office/drawing/2014/main" id="{294045AD-2F0B-9BC3-38FD-E7372F86A7FD}"/>
                </a:ext>
              </a:extLst>
            </p:cNvPr>
            <p:cNvSpPr/>
            <p:nvPr/>
          </p:nvSpPr>
          <p:spPr>
            <a:xfrm rot="10800000">
              <a:off x="3951958" y="4551417"/>
              <a:ext cx="4101887" cy="19179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6" name="テキスト ボックス 305">
            <a:extLst>
              <a:ext uri="{FF2B5EF4-FFF2-40B4-BE49-F238E27FC236}">
                <a16:creationId xmlns:a16="http://schemas.microsoft.com/office/drawing/2014/main" id="{12105211-2A29-82D0-8382-472C762BD80C}"/>
              </a:ext>
            </a:extLst>
          </p:cNvPr>
          <p:cNvSpPr txBox="1"/>
          <p:nvPr/>
        </p:nvSpPr>
        <p:spPr>
          <a:xfrm>
            <a:off x="18661563" y="3738964"/>
            <a:ext cx="1849438" cy="523220"/>
          </a:xfrm>
          <a:prstGeom prst="rect">
            <a:avLst/>
          </a:prstGeom>
          <a:noFill/>
        </p:spPr>
        <p:txBody>
          <a:bodyPr wrap="square" rtlCol="0">
            <a:spAutoFit/>
          </a:bodyPr>
          <a:lstStyle/>
          <a:p>
            <a:r>
              <a:rPr lang="en-US" altLang="ja-JP" sz="2800" b="1">
                <a:solidFill>
                  <a:schemeClr val="bg1"/>
                </a:solidFill>
              </a:rPr>
              <a:t>30</a:t>
            </a:r>
            <a:r>
              <a:rPr lang="ja-JP" altLang="en-US" sz="2800" b="1">
                <a:solidFill>
                  <a:schemeClr val="bg1"/>
                </a:solidFill>
              </a:rPr>
              <a:t>日</a:t>
            </a:r>
            <a:endParaRPr kumimoji="1" lang="ja-JP" altLang="en-US" sz="2800" b="1">
              <a:solidFill>
                <a:schemeClr val="bg1"/>
              </a:solidFill>
            </a:endParaRPr>
          </a:p>
        </p:txBody>
      </p:sp>
      <p:sp>
        <p:nvSpPr>
          <p:cNvPr id="307" name="矢印: 右 306">
            <a:extLst>
              <a:ext uri="{FF2B5EF4-FFF2-40B4-BE49-F238E27FC236}">
                <a16:creationId xmlns:a16="http://schemas.microsoft.com/office/drawing/2014/main" id="{6088D8FF-9994-A8E5-6274-625BE0F082C0}"/>
              </a:ext>
            </a:extLst>
          </p:cNvPr>
          <p:cNvSpPr/>
          <p:nvPr/>
        </p:nvSpPr>
        <p:spPr>
          <a:xfrm>
            <a:off x="17849498" y="4335780"/>
            <a:ext cx="586740" cy="110490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c</a:t>
            </a:r>
            <a:endParaRPr kumimoji="1" lang="ja-JP" altLang="en-US">
              <a:noFill/>
            </a:endParaRPr>
          </a:p>
        </p:txBody>
      </p:sp>
      <p:pic>
        <p:nvPicPr>
          <p:cNvPr id="2" name="039_四国めたん（ノーマル）_実験１では、ドンコ…">
            <a:hlinkClick r:id="" action="ppaction://media"/>
            <a:extLst>
              <a:ext uri="{FF2B5EF4-FFF2-40B4-BE49-F238E27FC236}">
                <a16:creationId xmlns:a16="http://schemas.microsoft.com/office/drawing/2014/main" id="{70BEA96F-29F2-BB50-20A3-D4C5349CA88A}"/>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692275" y="-1117600"/>
            <a:ext cx="609600" cy="609600"/>
          </a:xfrm>
          <a:prstGeom prst="rect">
            <a:avLst/>
          </a:prstGeom>
        </p:spPr>
      </p:pic>
      <p:pic>
        <p:nvPicPr>
          <p:cNvPr id="3" name="040_四国めたん（ノーマル）_ですが、今回の実験…">
            <a:hlinkClick r:id="" action="ppaction://media"/>
            <a:extLst>
              <a:ext uri="{FF2B5EF4-FFF2-40B4-BE49-F238E27FC236}">
                <a16:creationId xmlns:a16="http://schemas.microsoft.com/office/drawing/2014/main" id="{B5125AE3-B4B8-A061-B41B-22CC322FB555}"/>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2812883" y="-1052648"/>
            <a:ext cx="609600" cy="609600"/>
          </a:xfrm>
          <a:prstGeom prst="rect">
            <a:avLst/>
          </a:prstGeom>
        </p:spPr>
      </p:pic>
    </p:spTree>
    <p:extLst>
      <p:ext uri="{BB962C8B-B14F-4D97-AF65-F5344CB8AC3E}">
        <p14:creationId xmlns:p14="http://schemas.microsoft.com/office/powerpoint/2010/main" val="1988429720"/>
      </p:ext>
    </p:extLst>
  </p:cSld>
  <p:clrMapOvr>
    <a:masterClrMapping/>
  </p:clrMapOvr>
  <mc:AlternateContent xmlns:mc="http://schemas.openxmlformats.org/markup-compatibility/2006">
    <mc:Choice xmlns:p159="http://schemas.microsoft.com/office/powerpoint/2015/09/main" Requires="p159">
      <p:transition spd="slow" advClick="0" advTm="11000">
        <p159:morph option="byObject"/>
      </p:transition>
    </mc:Choice>
    <mc:Fallback>
      <p:transition spd="slow"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48" fill="hold"/>
                                        <p:tgtEl>
                                          <p:spTgt spid="2"/>
                                        </p:tgtEl>
                                      </p:cBhvr>
                                    </p:cmd>
                                  </p:childTnLst>
                                </p:cTn>
                              </p:par>
                            </p:childTnLst>
                          </p:cTn>
                        </p:par>
                        <p:par>
                          <p:cTn id="7" fill="hold">
                            <p:stCondLst>
                              <p:cond delay="6548"/>
                            </p:stCondLst>
                            <p:childTnLst>
                              <p:par>
                                <p:cTn id="8" presetID="1" presetClass="mediacall" presetSubtype="0" fill="hold" nodeType="afterEffect">
                                  <p:stCondLst>
                                    <p:cond delay="0"/>
                                  </p:stCondLst>
                                  <p:childTnLst>
                                    <p:cmd type="call" cmd="playFrom(0.0)">
                                      <p:cBhvr>
                                        <p:cTn id="9" dur="59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C2EF9-BEAB-0565-19FF-882BC037456D}"/>
            </a:ext>
          </a:extLst>
        </p:cNvPr>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A01B510-B3D8-C0AB-733C-54CACE0D5BA3}"/>
              </a:ext>
            </a:extLst>
          </p:cNvPr>
          <p:cNvSpPr/>
          <p:nvPr/>
        </p:nvSpPr>
        <p:spPr>
          <a:xfrm>
            <a:off x="-107950" y="-82270"/>
            <a:ext cx="1849438" cy="55530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 name="テキスト ボックス 3">
            <a:extLst>
              <a:ext uri="{FF2B5EF4-FFF2-40B4-BE49-F238E27FC236}">
                <a16:creationId xmlns:a16="http://schemas.microsoft.com/office/drawing/2014/main" id="{17110EA6-2AE2-FBE5-87DA-27B44494B377}"/>
              </a:ext>
            </a:extLst>
          </p:cNvPr>
          <p:cNvSpPr txBox="1"/>
          <p:nvPr/>
        </p:nvSpPr>
        <p:spPr>
          <a:xfrm>
            <a:off x="3497179" y="730432"/>
            <a:ext cx="6235032" cy="646331"/>
          </a:xfrm>
          <a:prstGeom prst="rect">
            <a:avLst/>
          </a:prstGeom>
          <a:noFill/>
        </p:spPr>
        <p:txBody>
          <a:bodyPr wrap="square" rtlCol="0">
            <a:spAutoFit/>
          </a:bodyPr>
          <a:lstStyle/>
          <a:p>
            <a:r>
              <a:rPr kumimoji="1" lang="ja-JP" altLang="en-US">
                <a:solidFill>
                  <a:srgbClr val="FFFFFF"/>
                </a:solidFill>
              </a:rPr>
              <a:t>･ドンコは内神川でヌマエビを食し繁殖している</a:t>
            </a:r>
            <a:endParaRPr kumimoji="1" lang="en-US" altLang="ja-JP">
              <a:solidFill>
                <a:srgbClr val="FFFFFF"/>
              </a:solidFill>
            </a:endParaRPr>
          </a:p>
          <a:p>
            <a:r>
              <a:rPr lang="ja-JP" altLang="en-US">
                <a:solidFill>
                  <a:srgbClr val="FFFFFF"/>
                </a:solidFill>
              </a:rPr>
              <a:t>→定期的な調査を進める</a:t>
            </a:r>
            <a:endParaRPr kumimoji="1" lang="ja-JP" altLang="en-US">
              <a:solidFill>
                <a:srgbClr val="FFFFFF"/>
              </a:solidFill>
            </a:endParaRPr>
          </a:p>
        </p:txBody>
      </p:sp>
      <p:sp>
        <p:nvSpPr>
          <p:cNvPr id="5" name="テキスト ボックス 4">
            <a:extLst>
              <a:ext uri="{FF2B5EF4-FFF2-40B4-BE49-F238E27FC236}">
                <a16:creationId xmlns:a16="http://schemas.microsoft.com/office/drawing/2014/main" id="{112B0931-CED6-BBD5-31F6-370EAECBDEA6}"/>
              </a:ext>
            </a:extLst>
          </p:cNvPr>
          <p:cNvSpPr txBox="1"/>
          <p:nvPr/>
        </p:nvSpPr>
        <p:spPr>
          <a:xfrm>
            <a:off x="-38439" y="-23550"/>
            <a:ext cx="1849438" cy="523220"/>
          </a:xfrm>
          <a:prstGeom prst="rect">
            <a:avLst/>
          </a:prstGeom>
          <a:noFill/>
        </p:spPr>
        <p:txBody>
          <a:bodyPr wrap="square" rtlCol="0">
            <a:spAutoFit/>
          </a:bodyPr>
          <a:lstStyle/>
          <a:p>
            <a:r>
              <a:rPr lang="ja-JP" altLang="en-US" sz="2800" b="1">
                <a:solidFill>
                  <a:schemeClr val="bg1"/>
                </a:solidFill>
              </a:rPr>
              <a:t>結論･展望</a:t>
            </a:r>
            <a:endParaRPr kumimoji="1" lang="ja-JP" altLang="en-US" sz="2800" b="1">
              <a:solidFill>
                <a:schemeClr val="bg1"/>
              </a:solidFill>
            </a:endParaRPr>
          </a:p>
        </p:txBody>
      </p:sp>
      <p:sp>
        <p:nvSpPr>
          <p:cNvPr id="6" name="テキスト ボックス 5">
            <a:extLst>
              <a:ext uri="{FF2B5EF4-FFF2-40B4-BE49-F238E27FC236}">
                <a16:creationId xmlns:a16="http://schemas.microsoft.com/office/drawing/2014/main" id="{46D348DF-86BE-6DBD-F39B-B4D3779BB06E}"/>
              </a:ext>
            </a:extLst>
          </p:cNvPr>
          <p:cNvSpPr txBox="1"/>
          <p:nvPr/>
        </p:nvSpPr>
        <p:spPr>
          <a:xfrm>
            <a:off x="3420979" y="1601569"/>
            <a:ext cx="6235032" cy="646331"/>
          </a:xfrm>
          <a:prstGeom prst="rect">
            <a:avLst/>
          </a:prstGeom>
          <a:noFill/>
        </p:spPr>
        <p:txBody>
          <a:bodyPr wrap="square" rtlCol="0">
            <a:spAutoFit/>
          </a:bodyPr>
          <a:lstStyle/>
          <a:p>
            <a:r>
              <a:rPr kumimoji="1" lang="ja-JP" altLang="en-US">
                <a:solidFill>
                  <a:srgbClr val="FFFFFF"/>
                </a:solidFill>
              </a:rPr>
              <a:t>･ドンコは負の光走性があり、成熟するほど強くなる</a:t>
            </a:r>
            <a:endParaRPr kumimoji="1" lang="en-US" altLang="ja-JP">
              <a:solidFill>
                <a:srgbClr val="FFFFFF"/>
              </a:solidFill>
            </a:endParaRPr>
          </a:p>
          <a:p>
            <a:r>
              <a:rPr lang="ja-JP" altLang="en-US">
                <a:solidFill>
                  <a:srgbClr val="FFFFFF"/>
                </a:solidFill>
              </a:rPr>
              <a:t>→母数が少ないため増やす</a:t>
            </a:r>
            <a:endParaRPr kumimoji="1" lang="ja-JP" altLang="en-US">
              <a:solidFill>
                <a:srgbClr val="FFFFFF"/>
              </a:solidFill>
            </a:endParaRPr>
          </a:p>
        </p:txBody>
      </p:sp>
      <p:grpSp>
        <p:nvGrpSpPr>
          <p:cNvPr id="159" name="グループ化 158">
            <a:extLst>
              <a:ext uri="{FF2B5EF4-FFF2-40B4-BE49-F238E27FC236}">
                <a16:creationId xmlns:a16="http://schemas.microsoft.com/office/drawing/2014/main" id="{6B1B9ABB-39AD-C947-94B6-914523660AAD}"/>
              </a:ext>
            </a:extLst>
          </p:cNvPr>
          <p:cNvGrpSpPr/>
          <p:nvPr/>
        </p:nvGrpSpPr>
        <p:grpSpPr>
          <a:xfrm>
            <a:off x="828510" y="3492500"/>
            <a:ext cx="4618346" cy="3464669"/>
            <a:chOff x="3401704" y="2728525"/>
            <a:chExt cx="5856596" cy="4393600"/>
          </a:xfrm>
        </p:grpSpPr>
        <p:pic>
          <p:nvPicPr>
            <p:cNvPr id="10" name="グラフィックス 9" descr="カメラ 単色塗りつぶし">
              <a:extLst>
                <a:ext uri="{FF2B5EF4-FFF2-40B4-BE49-F238E27FC236}">
                  <a16:creationId xmlns:a16="http://schemas.microsoft.com/office/drawing/2014/main" id="{BB44204A-EF1D-7822-43C1-4EBA386CEA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1885" y="2728525"/>
              <a:ext cx="626396" cy="626396"/>
            </a:xfrm>
            <a:prstGeom prst="rect">
              <a:avLst/>
            </a:prstGeom>
          </p:spPr>
        </p:pic>
        <p:sp>
          <p:nvSpPr>
            <p:cNvPr id="11" name="平行四辺形 10">
              <a:extLst>
                <a:ext uri="{FF2B5EF4-FFF2-40B4-BE49-F238E27FC236}">
                  <a16:creationId xmlns:a16="http://schemas.microsoft.com/office/drawing/2014/main" id="{A63FD2CF-BFCD-F77D-1950-73615ED4ED68}"/>
                </a:ext>
              </a:extLst>
            </p:cNvPr>
            <p:cNvSpPr/>
            <p:nvPr/>
          </p:nvSpPr>
          <p:spPr>
            <a:xfrm>
              <a:off x="3914198" y="5739961"/>
              <a:ext cx="4851393" cy="74221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書類 11">
              <a:extLst>
                <a:ext uri="{FF2B5EF4-FFF2-40B4-BE49-F238E27FC236}">
                  <a16:creationId xmlns:a16="http://schemas.microsoft.com/office/drawing/2014/main" id="{49895B84-1C47-715F-0BE0-CEB2FED1C4B6}"/>
                </a:ext>
              </a:extLst>
            </p:cNvPr>
            <p:cNvSpPr/>
            <p:nvPr/>
          </p:nvSpPr>
          <p:spPr>
            <a:xfrm rot="10800000">
              <a:off x="4685935" y="3761481"/>
              <a:ext cx="4108057" cy="1978480"/>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直方体 12">
              <a:extLst>
                <a:ext uri="{FF2B5EF4-FFF2-40B4-BE49-F238E27FC236}">
                  <a16:creationId xmlns:a16="http://schemas.microsoft.com/office/drawing/2014/main" id="{BCD1F8D7-311B-529F-AF45-F10DA68D8C14}"/>
                </a:ext>
              </a:extLst>
            </p:cNvPr>
            <p:cNvSpPr/>
            <p:nvPr/>
          </p:nvSpPr>
          <p:spPr>
            <a:xfrm rot="10800000">
              <a:off x="3936423" y="3504862"/>
              <a:ext cx="4862811" cy="2980876"/>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方体 13">
              <a:extLst>
                <a:ext uri="{FF2B5EF4-FFF2-40B4-BE49-F238E27FC236}">
                  <a16:creationId xmlns:a16="http://schemas.microsoft.com/office/drawing/2014/main" id="{21A5DFC8-CAC4-3224-DC6D-6626991DF217}"/>
                </a:ext>
              </a:extLst>
            </p:cNvPr>
            <p:cNvSpPr/>
            <p:nvPr/>
          </p:nvSpPr>
          <p:spPr>
            <a:xfrm>
              <a:off x="5234599" y="5230681"/>
              <a:ext cx="1876513" cy="1241090"/>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方体 14">
              <a:extLst>
                <a:ext uri="{FF2B5EF4-FFF2-40B4-BE49-F238E27FC236}">
                  <a16:creationId xmlns:a16="http://schemas.microsoft.com/office/drawing/2014/main" id="{76D9B4E2-3749-B2A4-C584-205F0E08D43B}"/>
                </a:ext>
              </a:extLst>
            </p:cNvPr>
            <p:cNvSpPr/>
            <p:nvPr/>
          </p:nvSpPr>
          <p:spPr>
            <a:xfrm>
              <a:off x="6528995" y="4361749"/>
              <a:ext cx="2258751" cy="2108242"/>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AutoShape 2" descr="ドンコ イラスト に対する画像結果">
              <a:extLst>
                <a:ext uri="{FF2B5EF4-FFF2-40B4-BE49-F238E27FC236}">
                  <a16:creationId xmlns:a16="http://schemas.microsoft.com/office/drawing/2014/main" id="{1E56F6B7-8683-B115-0062-88EA52237CBB}"/>
                </a:ext>
              </a:extLst>
            </p:cNvPr>
            <p:cNvSpPr>
              <a:spLocks noChangeAspect="1" noChangeArrowheads="1"/>
            </p:cNvSpPr>
            <p:nvPr/>
          </p:nvSpPr>
          <p:spPr bwMode="auto">
            <a:xfrm>
              <a:off x="6526435" y="3880504"/>
              <a:ext cx="518832" cy="3962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0" name="直線コネクタ 89">
              <a:extLst>
                <a:ext uri="{FF2B5EF4-FFF2-40B4-BE49-F238E27FC236}">
                  <a16:creationId xmlns:a16="http://schemas.microsoft.com/office/drawing/2014/main" id="{6FC9544C-2920-4BA4-9DEF-196A0C01FB92}"/>
                </a:ext>
              </a:extLst>
            </p:cNvPr>
            <p:cNvCxnSpPr/>
            <p:nvPr/>
          </p:nvCxnSpPr>
          <p:spPr>
            <a:xfrm flipH="1">
              <a:off x="3438036" y="6485739"/>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6C79D389-5BD8-CDD7-9B53-37FFEE7870DD}"/>
                </a:ext>
              </a:extLst>
            </p:cNvPr>
            <p:cNvCxnSpPr/>
            <p:nvPr/>
          </p:nvCxnSpPr>
          <p:spPr>
            <a:xfrm flipH="1">
              <a:off x="3438036" y="4254202"/>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7E5876F4-B03C-DBEB-4741-AEBCDA85DD74}"/>
                </a:ext>
              </a:extLst>
            </p:cNvPr>
            <p:cNvCxnSpPr/>
            <p:nvPr/>
          </p:nvCxnSpPr>
          <p:spPr>
            <a:xfrm flipH="1">
              <a:off x="3665514" y="4254202"/>
              <a:ext cx="11419" cy="223153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9C33DEAA-DED3-B11C-A7F0-1FCC2A3A9DE0}"/>
                </a:ext>
              </a:extLst>
            </p:cNvPr>
            <p:cNvSpPr txBox="1"/>
            <p:nvPr/>
          </p:nvSpPr>
          <p:spPr>
            <a:xfrm rot="5400000">
              <a:off x="2663729" y="5318394"/>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35cm</a:t>
              </a:r>
              <a:endParaRPr kumimoji="1" lang="ja-JP" altLang="en-US" sz="1200">
                <a:solidFill>
                  <a:schemeClr val="bg1"/>
                </a:solidFill>
              </a:endParaRPr>
            </a:p>
          </p:txBody>
        </p:sp>
        <p:cxnSp>
          <p:nvCxnSpPr>
            <p:cNvPr id="132" name="直線コネクタ 131">
              <a:extLst>
                <a:ext uri="{FF2B5EF4-FFF2-40B4-BE49-F238E27FC236}">
                  <a16:creationId xmlns:a16="http://schemas.microsoft.com/office/drawing/2014/main" id="{0E2A09B9-5FF2-A470-1AA1-5FF58F0920C2}"/>
                </a:ext>
              </a:extLst>
            </p:cNvPr>
            <p:cNvCxnSpPr>
              <a:cxnSpLocks/>
            </p:cNvCxnSpPr>
            <p:nvPr/>
          </p:nvCxnSpPr>
          <p:spPr>
            <a:xfrm flipH="1" flipV="1">
              <a:off x="8032182" y="6485739"/>
              <a:ext cx="428442" cy="2397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B3EF35AF-7E13-91A8-C05F-85AB87B571A2}"/>
                </a:ext>
              </a:extLst>
            </p:cNvPr>
            <p:cNvCxnSpPr>
              <a:cxnSpLocks/>
            </p:cNvCxnSpPr>
            <p:nvPr/>
          </p:nvCxnSpPr>
          <p:spPr>
            <a:xfrm flipH="1" flipV="1">
              <a:off x="8793993" y="5739964"/>
              <a:ext cx="464307" cy="20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8ACEB47A-9151-1190-DCAD-E9C6F72EB2CD}"/>
                </a:ext>
              </a:extLst>
            </p:cNvPr>
            <p:cNvCxnSpPr>
              <a:cxnSpLocks/>
            </p:cNvCxnSpPr>
            <p:nvPr/>
          </p:nvCxnSpPr>
          <p:spPr>
            <a:xfrm flipH="1">
              <a:off x="8305656" y="5843654"/>
              <a:ext cx="732433" cy="78554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テキスト ボックス 134">
              <a:extLst>
                <a:ext uri="{FF2B5EF4-FFF2-40B4-BE49-F238E27FC236}">
                  <a16:creationId xmlns:a16="http://schemas.microsoft.com/office/drawing/2014/main" id="{7BB053D2-A486-ABC8-F3C4-BB873B6137F7}"/>
                </a:ext>
              </a:extLst>
            </p:cNvPr>
            <p:cNvSpPr txBox="1"/>
            <p:nvPr/>
          </p:nvSpPr>
          <p:spPr>
            <a:xfrm rot="18587430">
              <a:off x="8012665" y="6194397"/>
              <a:ext cx="1665703" cy="189754"/>
            </a:xfrm>
            <a:prstGeom prst="rect">
              <a:avLst/>
            </a:prstGeom>
            <a:noFill/>
            <a:ln>
              <a:noFill/>
            </a:ln>
          </p:spPr>
          <p:txBody>
            <a:bodyPr wrap="square" rtlCol="0" anchor="ctr">
              <a:spAutoFit/>
            </a:bodyPr>
            <a:lstStyle/>
            <a:p>
              <a:pPr algn="ctr"/>
              <a:r>
                <a:rPr lang="en-US" altLang="ja-JP" sz="1200">
                  <a:solidFill>
                    <a:schemeClr val="bg1"/>
                  </a:solidFill>
                </a:rPr>
                <a:t>30</a:t>
              </a:r>
              <a:r>
                <a:rPr kumimoji="1" lang="en-US" altLang="ja-JP" sz="1200">
                  <a:solidFill>
                    <a:schemeClr val="bg1"/>
                  </a:solidFill>
                </a:rPr>
                <a:t>cm</a:t>
              </a:r>
              <a:endParaRPr kumimoji="1" lang="ja-JP" altLang="en-US" sz="1200">
                <a:solidFill>
                  <a:schemeClr val="bg1"/>
                </a:solidFill>
              </a:endParaRPr>
            </a:p>
          </p:txBody>
        </p:sp>
        <p:sp>
          <p:nvSpPr>
            <p:cNvPr id="136" name="平行四辺形 135">
              <a:extLst>
                <a:ext uri="{FF2B5EF4-FFF2-40B4-BE49-F238E27FC236}">
                  <a16:creationId xmlns:a16="http://schemas.microsoft.com/office/drawing/2014/main" id="{99894BDC-DC87-C600-4376-F110D316100F}"/>
                </a:ext>
              </a:extLst>
            </p:cNvPr>
            <p:cNvSpPr/>
            <p:nvPr/>
          </p:nvSpPr>
          <p:spPr>
            <a:xfrm rot="18860962">
              <a:off x="3205950" y="4777376"/>
              <a:ext cx="2204470" cy="109802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5C7891DE-C612-26AF-C81D-61FC820A10E8}"/>
                </a:ext>
              </a:extLst>
            </p:cNvPr>
            <p:cNvCxnSpPr>
              <a:cxnSpLocks/>
            </p:cNvCxnSpPr>
            <p:nvPr/>
          </p:nvCxnSpPr>
          <p:spPr>
            <a:xfrm>
              <a:off x="6527892" y="5802789"/>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F7895BC-D689-FF37-7E60-078F60EC6E37}"/>
                </a:ext>
              </a:extLst>
            </p:cNvPr>
            <p:cNvCxnSpPr>
              <a:cxnSpLocks/>
            </p:cNvCxnSpPr>
            <p:nvPr/>
          </p:nvCxnSpPr>
          <p:spPr>
            <a:xfrm>
              <a:off x="6537382" y="5093613"/>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線矢印コネクタ 138">
              <a:extLst>
                <a:ext uri="{FF2B5EF4-FFF2-40B4-BE49-F238E27FC236}">
                  <a16:creationId xmlns:a16="http://schemas.microsoft.com/office/drawing/2014/main" id="{458C9F2C-F3BA-6AB2-FF38-71840020765A}"/>
                </a:ext>
              </a:extLst>
            </p:cNvPr>
            <p:cNvCxnSpPr>
              <a:cxnSpLocks/>
            </p:cNvCxnSpPr>
            <p:nvPr/>
          </p:nvCxnSpPr>
          <p:spPr>
            <a:xfrm>
              <a:off x="6658125" y="5089962"/>
              <a:ext cx="0" cy="711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テキスト ボックス 139">
              <a:extLst>
                <a:ext uri="{FF2B5EF4-FFF2-40B4-BE49-F238E27FC236}">
                  <a16:creationId xmlns:a16="http://schemas.microsoft.com/office/drawing/2014/main" id="{A7F71D86-8B0F-9C16-9FF1-A2E49FCD0DEA}"/>
                </a:ext>
              </a:extLst>
            </p:cNvPr>
            <p:cNvSpPr txBox="1"/>
            <p:nvPr/>
          </p:nvSpPr>
          <p:spPr>
            <a:xfrm>
              <a:off x="6573711" y="534915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cxnSp>
          <p:nvCxnSpPr>
            <p:cNvPr id="141" name="直線コネクタ 140">
              <a:extLst>
                <a:ext uri="{FF2B5EF4-FFF2-40B4-BE49-F238E27FC236}">
                  <a16:creationId xmlns:a16="http://schemas.microsoft.com/office/drawing/2014/main" id="{9296A8A0-0870-A8F5-E9CE-EF3E66C8A354}"/>
                </a:ext>
              </a:extLst>
            </p:cNvPr>
            <p:cNvCxnSpPr>
              <a:cxnSpLocks/>
            </p:cNvCxnSpPr>
            <p:nvPr/>
          </p:nvCxnSpPr>
          <p:spPr>
            <a:xfrm>
              <a:off x="5236987" y="5806441"/>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線矢印コネクタ 142">
              <a:extLst>
                <a:ext uri="{FF2B5EF4-FFF2-40B4-BE49-F238E27FC236}">
                  <a16:creationId xmlns:a16="http://schemas.microsoft.com/office/drawing/2014/main" id="{C7B4700B-2C12-DD05-A52A-412D8482061E}"/>
                </a:ext>
              </a:extLst>
            </p:cNvPr>
            <p:cNvCxnSpPr>
              <a:cxnSpLocks/>
            </p:cNvCxnSpPr>
            <p:nvPr/>
          </p:nvCxnSpPr>
          <p:spPr>
            <a:xfrm>
              <a:off x="5357730" y="5802789"/>
              <a:ext cx="1374" cy="67609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4" name="テキスト ボックス 143">
              <a:extLst>
                <a:ext uri="{FF2B5EF4-FFF2-40B4-BE49-F238E27FC236}">
                  <a16:creationId xmlns:a16="http://schemas.microsoft.com/office/drawing/2014/main" id="{E245D343-40E2-EB5A-6941-51BC42112AA4}"/>
                </a:ext>
              </a:extLst>
            </p:cNvPr>
            <p:cNvSpPr txBox="1"/>
            <p:nvPr/>
          </p:nvSpPr>
          <p:spPr>
            <a:xfrm>
              <a:off x="5292456" y="617432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sp>
          <p:nvSpPr>
            <p:cNvPr id="145" name="テキスト ボックス 144">
              <a:extLst>
                <a:ext uri="{FF2B5EF4-FFF2-40B4-BE49-F238E27FC236}">
                  <a16:creationId xmlns:a16="http://schemas.microsoft.com/office/drawing/2014/main" id="{86D79F91-4405-7570-3803-5A6700274B71}"/>
                </a:ext>
              </a:extLst>
            </p:cNvPr>
            <p:cNvSpPr txBox="1"/>
            <p:nvPr/>
          </p:nvSpPr>
          <p:spPr>
            <a:xfrm>
              <a:off x="7244424" y="5093613"/>
              <a:ext cx="237567" cy="158128"/>
            </a:xfrm>
            <a:prstGeom prst="rect">
              <a:avLst/>
            </a:prstGeom>
            <a:noFill/>
          </p:spPr>
          <p:txBody>
            <a:bodyPr wrap="square" rtlCol="0">
              <a:spAutoFit/>
            </a:bodyPr>
            <a:lstStyle/>
            <a:p>
              <a:r>
                <a:rPr kumimoji="1" lang="en-US" altLang="ja-JP" sz="900">
                  <a:solidFill>
                    <a:schemeClr val="bg1"/>
                  </a:solidFill>
                </a:rPr>
                <a:t>A</a:t>
              </a:r>
              <a:endParaRPr kumimoji="1" lang="ja-JP" altLang="en-US" sz="900">
                <a:solidFill>
                  <a:schemeClr val="bg1"/>
                </a:solidFill>
              </a:endParaRPr>
            </a:p>
          </p:txBody>
        </p:sp>
        <p:sp>
          <p:nvSpPr>
            <p:cNvPr id="146" name="テキスト ボックス 145">
              <a:extLst>
                <a:ext uri="{FF2B5EF4-FFF2-40B4-BE49-F238E27FC236}">
                  <a16:creationId xmlns:a16="http://schemas.microsoft.com/office/drawing/2014/main" id="{5058EC23-64D3-77F4-F98A-80540F5A6FED}"/>
                </a:ext>
              </a:extLst>
            </p:cNvPr>
            <p:cNvSpPr txBox="1"/>
            <p:nvPr/>
          </p:nvSpPr>
          <p:spPr>
            <a:xfrm>
              <a:off x="5818491" y="5820841"/>
              <a:ext cx="237567" cy="158128"/>
            </a:xfrm>
            <a:prstGeom prst="rect">
              <a:avLst/>
            </a:prstGeom>
            <a:noFill/>
          </p:spPr>
          <p:txBody>
            <a:bodyPr wrap="square" rtlCol="0">
              <a:spAutoFit/>
            </a:bodyPr>
            <a:lstStyle/>
            <a:p>
              <a:r>
                <a:rPr lang="en-US" altLang="ja-JP" sz="900">
                  <a:solidFill>
                    <a:schemeClr val="bg1"/>
                  </a:solidFill>
                </a:rPr>
                <a:t>B</a:t>
              </a:r>
              <a:endParaRPr kumimoji="1" lang="ja-JP" altLang="en-US" sz="900">
                <a:solidFill>
                  <a:schemeClr val="bg1"/>
                </a:solidFill>
              </a:endParaRPr>
            </a:p>
          </p:txBody>
        </p:sp>
        <p:sp>
          <p:nvSpPr>
            <p:cNvPr id="147" name="テキスト ボックス 146">
              <a:extLst>
                <a:ext uri="{FF2B5EF4-FFF2-40B4-BE49-F238E27FC236}">
                  <a16:creationId xmlns:a16="http://schemas.microsoft.com/office/drawing/2014/main" id="{1D108C78-0B76-8A69-134C-C88F95D7810E}"/>
                </a:ext>
              </a:extLst>
            </p:cNvPr>
            <p:cNvSpPr txBox="1">
              <a:spLocks/>
            </p:cNvSpPr>
            <p:nvPr/>
          </p:nvSpPr>
          <p:spPr>
            <a:xfrm>
              <a:off x="4552183" y="6284579"/>
              <a:ext cx="237567" cy="158128"/>
            </a:xfrm>
            <a:prstGeom prst="rect">
              <a:avLst/>
            </a:prstGeom>
            <a:noFill/>
          </p:spPr>
          <p:txBody>
            <a:bodyPr wrap="square" rtlCol="0">
              <a:spAutoFit/>
            </a:bodyPr>
            <a:lstStyle/>
            <a:p>
              <a:r>
                <a:rPr lang="en-US" altLang="ja-JP" sz="900">
                  <a:solidFill>
                    <a:schemeClr val="bg1"/>
                  </a:solidFill>
                </a:rPr>
                <a:t>C</a:t>
              </a:r>
              <a:endParaRPr kumimoji="1" lang="ja-JP" altLang="en-US" sz="900">
                <a:solidFill>
                  <a:schemeClr val="bg1"/>
                </a:solidFill>
              </a:endParaRPr>
            </a:p>
          </p:txBody>
        </p:sp>
        <p:pic>
          <p:nvPicPr>
            <p:cNvPr id="148" name="Picture 4" descr="ドンコのイラスト | かわいいフリー素材集 いらすとや">
              <a:extLst>
                <a:ext uri="{FF2B5EF4-FFF2-40B4-BE49-F238E27FC236}">
                  <a16:creationId xmlns:a16="http://schemas.microsoft.com/office/drawing/2014/main" id="{9C9C85E9-7937-B613-FD92-6DDB2A401CC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94729" y="4007833"/>
              <a:ext cx="1534574" cy="1172922"/>
            </a:xfrm>
            <a:prstGeom prst="rect">
              <a:avLst/>
            </a:prstGeom>
            <a:noFill/>
            <a:extLst>
              <a:ext uri="{909E8E84-426E-40DD-AFC4-6F175D3DCCD1}">
                <a14:hiddenFill xmlns:a14="http://schemas.microsoft.com/office/drawing/2010/main">
                  <a:solidFill>
                    <a:srgbClr val="FFFFFF"/>
                  </a:solidFill>
                </a14:hiddenFill>
              </a:ext>
            </a:extLst>
          </p:spPr>
        </p:pic>
        <p:pic>
          <p:nvPicPr>
            <p:cNvPr id="149" name="図 148" descr="探す, 暗い, 手, 座る が含まれている画像&#10;&#10;AI 生成コンテンツは誤りを含む可能性があります。">
              <a:extLst>
                <a:ext uri="{FF2B5EF4-FFF2-40B4-BE49-F238E27FC236}">
                  <a16:creationId xmlns:a16="http://schemas.microsoft.com/office/drawing/2014/main" id="{42CA45B1-E4A4-8B35-2A74-F6BC96EECB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261796">
              <a:off x="6775997" y="4036023"/>
              <a:ext cx="1519611" cy="1161495"/>
            </a:xfrm>
            <a:prstGeom prst="rect">
              <a:avLst/>
            </a:prstGeom>
          </p:spPr>
        </p:pic>
        <p:pic>
          <p:nvPicPr>
            <p:cNvPr id="150" name="図 149" descr="黒い背景とぼやけた写真&#10;&#10;AI 生成コンテンツは誤りを含む可能性があります。">
              <a:extLst>
                <a:ext uri="{FF2B5EF4-FFF2-40B4-BE49-F238E27FC236}">
                  <a16:creationId xmlns:a16="http://schemas.microsoft.com/office/drawing/2014/main" id="{FE6ABF48-D7D9-91E5-2851-A155463557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275928">
              <a:off x="7202045" y="4025512"/>
              <a:ext cx="1559525" cy="1192005"/>
            </a:xfrm>
            <a:prstGeom prst="rect">
              <a:avLst/>
            </a:prstGeom>
          </p:spPr>
        </p:pic>
        <p:sp>
          <p:nvSpPr>
            <p:cNvPr id="151" name="平行四辺形 150">
              <a:extLst>
                <a:ext uri="{FF2B5EF4-FFF2-40B4-BE49-F238E27FC236}">
                  <a16:creationId xmlns:a16="http://schemas.microsoft.com/office/drawing/2014/main" id="{44FDD315-E33F-59F4-F85A-5CFAA1AE190C}"/>
                </a:ext>
              </a:extLst>
            </p:cNvPr>
            <p:cNvSpPr/>
            <p:nvPr/>
          </p:nvSpPr>
          <p:spPr>
            <a:xfrm rot="18860962">
              <a:off x="7248417" y="4574504"/>
              <a:ext cx="2353657" cy="128053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直方体 151">
              <a:extLst>
                <a:ext uri="{FF2B5EF4-FFF2-40B4-BE49-F238E27FC236}">
                  <a16:creationId xmlns:a16="http://schemas.microsoft.com/office/drawing/2014/main" id="{A5B3D893-5457-A2EA-857E-E171F55D93D6}"/>
                </a:ext>
              </a:extLst>
            </p:cNvPr>
            <p:cNvSpPr/>
            <p:nvPr/>
          </p:nvSpPr>
          <p:spPr>
            <a:xfrm>
              <a:off x="3936423" y="3504862"/>
              <a:ext cx="4862811" cy="2980876"/>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432F4C2C-4E1C-E3E9-EDF2-665D99544C5F}"/>
                </a:ext>
              </a:extLst>
            </p:cNvPr>
            <p:cNvSpPr txBox="1"/>
            <p:nvPr/>
          </p:nvSpPr>
          <p:spPr>
            <a:xfrm>
              <a:off x="5138516" y="6736488"/>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60cm</a:t>
              </a:r>
              <a:endParaRPr kumimoji="1" lang="ja-JP" altLang="en-US" sz="1200">
                <a:solidFill>
                  <a:schemeClr val="bg1"/>
                </a:solidFill>
              </a:endParaRPr>
            </a:p>
          </p:txBody>
        </p:sp>
        <p:cxnSp>
          <p:nvCxnSpPr>
            <p:cNvPr id="154" name="直線コネクタ 153">
              <a:extLst>
                <a:ext uri="{FF2B5EF4-FFF2-40B4-BE49-F238E27FC236}">
                  <a16:creationId xmlns:a16="http://schemas.microsoft.com/office/drawing/2014/main" id="{2084469B-E11A-3547-E614-DBE428AA6F96}"/>
                </a:ext>
              </a:extLst>
            </p:cNvPr>
            <p:cNvCxnSpPr>
              <a:cxnSpLocks/>
            </p:cNvCxnSpPr>
            <p:nvPr/>
          </p:nvCxnSpPr>
          <p:spPr>
            <a:xfrm>
              <a:off x="3934580" y="6485739"/>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539C4BC6-B44C-DDE1-6D20-4FCADC564AF3}"/>
                </a:ext>
              </a:extLst>
            </p:cNvPr>
            <p:cNvCxnSpPr>
              <a:cxnSpLocks/>
            </p:cNvCxnSpPr>
            <p:nvPr/>
          </p:nvCxnSpPr>
          <p:spPr>
            <a:xfrm>
              <a:off x="8054745" y="6469992"/>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C12B848-43E2-9FEC-6B25-DAA4F790458F}"/>
                </a:ext>
              </a:extLst>
            </p:cNvPr>
            <p:cNvCxnSpPr>
              <a:cxnSpLocks/>
            </p:cNvCxnSpPr>
            <p:nvPr/>
          </p:nvCxnSpPr>
          <p:spPr>
            <a:xfrm>
              <a:off x="3943441" y="6666491"/>
              <a:ext cx="408667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7" name="テキスト ボックス 156">
              <a:extLst>
                <a:ext uri="{FF2B5EF4-FFF2-40B4-BE49-F238E27FC236}">
                  <a16:creationId xmlns:a16="http://schemas.microsoft.com/office/drawing/2014/main" id="{3D57BDC9-4F1B-5795-5ADA-34D3CF5CF395}"/>
                </a:ext>
              </a:extLst>
            </p:cNvPr>
            <p:cNvSpPr txBox="1"/>
            <p:nvPr/>
          </p:nvSpPr>
          <p:spPr>
            <a:xfrm>
              <a:off x="6664639" y="3041723"/>
              <a:ext cx="1455066" cy="158128"/>
            </a:xfrm>
            <a:prstGeom prst="rect">
              <a:avLst/>
            </a:prstGeom>
            <a:noFill/>
          </p:spPr>
          <p:txBody>
            <a:bodyPr wrap="square" rtlCol="0">
              <a:spAutoFit/>
            </a:bodyPr>
            <a:lstStyle/>
            <a:p>
              <a:r>
                <a:rPr kumimoji="1" lang="en-US" altLang="ja-JP" sz="900">
                  <a:solidFill>
                    <a:schemeClr val="bg1"/>
                  </a:solidFill>
                </a:rPr>
                <a:t>30</a:t>
              </a:r>
              <a:r>
                <a:rPr kumimoji="1" lang="ja-JP" altLang="en-US" sz="900">
                  <a:solidFill>
                    <a:schemeClr val="bg1"/>
                  </a:solidFill>
                </a:rPr>
                <a:t>分おきに撮影</a:t>
              </a:r>
            </a:p>
          </p:txBody>
        </p:sp>
        <p:sp>
          <p:nvSpPr>
            <p:cNvPr id="158" name="フローチャート: 書類 157">
              <a:extLst>
                <a:ext uri="{FF2B5EF4-FFF2-40B4-BE49-F238E27FC236}">
                  <a16:creationId xmlns:a16="http://schemas.microsoft.com/office/drawing/2014/main" id="{FB86E5E3-59A7-8471-9D81-289EA1F9CDE5}"/>
                </a:ext>
              </a:extLst>
            </p:cNvPr>
            <p:cNvSpPr/>
            <p:nvPr/>
          </p:nvSpPr>
          <p:spPr>
            <a:xfrm rot="10800000">
              <a:off x="3951958" y="4551417"/>
              <a:ext cx="4101887" cy="19179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1" name="テキスト ボックス 160">
            <a:extLst>
              <a:ext uri="{FF2B5EF4-FFF2-40B4-BE49-F238E27FC236}">
                <a16:creationId xmlns:a16="http://schemas.microsoft.com/office/drawing/2014/main" id="{17C25E91-390F-346C-EAF0-688776C170AD}"/>
              </a:ext>
            </a:extLst>
          </p:cNvPr>
          <p:cNvSpPr txBox="1"/>
          <p:nvPr/>
        </p:nvSpPr>
        <p:spPr>
          <a:xfrm>
            <a:off x="3497179" y="2472706"/>
            <a:ext cx="6235032" cy="646331"/>
          </a:xfrm>
          <a:prstGeom prst="rect">
            <a:avLst/>
          </a:prstGeom>
          <a:noFill/>
        </p:spPr>
        <p:txBody>
          <a:bodyPr wrap="square" rtlCol="0">
            <a:spAutoFit/>
          </a:bodyPr>
          <a:lstStyle/>
          <a:p>
            <a:r>
              <a:rPr kumimoji="1" lang="ja-JP" altLang="en-US">
                <a:solidFill>
                  <a:srgbClr val="FFFFFF"/>
                </a:solidFill>
              </a:rPr>
              <a:t>･</a:t>
            </a:r>
            <a:r>
              <a:rPr lang="ja-JP" altLang="en-US">
                <a:solidFill>
                  <a:srgbClr val="FFFFFF"/>
                </a:solidFill>
              </a:rPr>
              <a:t>ドンコは</a:t>
            </a:r>
            <a:r>
              <a:rPr lang="en-US" altLang="ja-JP">
                <a:solidFill>
                  <a:srgbClr val="FFFFFF"/>
                </a:solidFill>
              </a:rPr>
              <a:t>1</a:t>
            </a:r>
            <a:r>
              <a:rPr lang="ja-JP" altLang="en-US">
                <a:solidFill>
                  <a:srgbClr val="FFFFFF"/>
                </a:solidFill>
              </a:rPr>
              <a:t>日の間で複数回水深を変えている</a:t>
            </a:r>
            <a:endParaRPr kumimoji="1" lang="en-US" altLang="ja-JP">
              <a:solidFill>
                <a:srgbClr val="FFFFFF"/>
              </a:solidFill>
            </a:endParaRPr>
          </a:p>
          <a:p>
            <a:r>
              <a:rPr lang="ja-JP" altLang="en-US">
                <a:solidFill>
                  <a:srgbClr val="FFFFFF"/>
                </a:solidFill>
              </a:rPr>
              <a:t>→母数が少なく傾向が不明</a:t>
            </a:r>
            <a:endParaRPr kumimoji="1" lang="ja-JP" altLang="en-US">
              <a:solidFill>
                <a:srgbClr val="FFFFFF"/>
              </a:solidFill>
            </a:endParaRPr>
          </a:p>
        </p:txBody>
      </p:sp>
      <p:sp>
        <p:nvSpPr>
          <p:cNvPr id="162" name="テキスト ボックス 161">
            <a:extLst>
              <a:ext uri="{FF2B5EF4-FFF2-40B4-BE49-F238E27FC236}">
                <a16:creationId xmlns:a16="http://schemas.microsoft.com/office/drawing/2014/main" id="{67A2BFF2-6FC5-9B4D-8567-D02EB1ED0DF8}"/>
              </a:ext>
            </a:extLst>
          </p:cNvPr>
          <p:cNvSpPr txBox="1"/>
          <p:nvPr/>
        </p:nvSpPr>
        <p:spPr>
          <a:xfrm>
            <a:off x="328417" y="3738964"/>
            <a:ext cx="1849438" cy="523220"/>
          </a:xfrm>
          <a:prstGeom prst="rect">
            <a:avLst/>
          </a:prstGeom>
          <a:noFill/>
        </p:spPr>
        <p:txBody>
          <a:bodyPr wrap="square" rtlCol="0">
            <a:spAutoFit/>
          </a:bodyPr>
          <a:lstStyle/>
          <a:p>
            <a:r>
              <a:rPr kumimoji="1" lang="en-US" altLang="ja-JP" sz="2800" b="1">
                <a:solidFill>
                  <a:schemeClr val="bg1"/>
                </a:solidFill>
              </a:rPr>
              <a:t>1</a:t>
            </a:r>
            <a:r>
              <a:rPr kumimoji="1" lang="ja-JP" altLang="en-US" sz="2800" b="1">
                <a:solidFill>
                  <a:schemeClr val="bg1"/>
                </a:solidFill>
              </a:rPr>
              <a:t>日</a:t>
            </a:r>
          </a:p>
        </p:txBody>
      </p:sp>
      <p:grpSp>
        <p:nvGrpSpPr>
          <p:cNvPr id="163" name="グループ化 162">
            <a:extLst>
              <a:ext uri="{FF2B5EF4-FFF2-40B4-BE49-F238E27FC236}">
                <a16:creationId xmlns:a16="http://schemas.microsoft.com/office/drawing/2014/main" id="{A54DF44C-F195-4B17-2072-D2F429C50041}"/>
              </a:ext>
            </a:extLst>
          </p:cNvPr>
          <p:cNvGrpSpPr/>
          <p:nvPr/>
        </p:nvGrpSpPr>
        <p:grpSpPr>
          <a:xfrm>
            <a:off x="7346838" y="3483543"/>
            <a:ext cx="4618346" cy="3464669"/>
            <a:chOff x="3401704" y="2728525"/>
            <a:chExt cx="5856596" cy="4393600"/>
          </a:xfrm>
        </p:grpSpPr>
        <p:pic>
          <p:nvPicPr>
            <p:cNvPr id="164" name="グラフィックス 163" descr="カメラ 単色塗りつぶし">
              <a:extLst>
                <a:ext uri="{FF2B5EF4-FFF2-40B4-BE49-F238E27FC236}">
                  <a16:creationId xmlns:a16="http://schemas.microsoft.com/office/drawing/2014/main" id="{A5A54EFF-0E93-62C6-AE64-A9F32D7379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1885" y="2728525"/>
              <a:ext cx="626396" cy="626396"/>
            </a:xfrm>
            <a:prstGeom prst="rect">
              <a:avLst/>
            </a:prstGeom>
          </p:spPr>
        </p:pic>
        <p:sp>
          <p:nvSpPr>
            <p:cNvPr id="165" name="平行四辺形 164">
              <a:extLst>
                <a:ext uri="{FF2B5EF4-FFF2-40B4-BE49-F238E27FC236}">
                  <a16:creationId xmlns:a16="http://schemas.microsoft.com/office/drawing/2014/main" id="{91ABA2CF-D0CA-CD01-69D4-7B574F48DA17}"/>
                </a:ext>
              </a:extLst>
            </p:cNvPr>
            <p:cNvSpPr/>
            <p:nvPr/>
          </p:nvSpPr>
          <p:spPr>
            <a:xfrm>
              <a:off x="3914198" y="5739961"/>
              <a:ext cx="4851393" cy="74221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フローチャート: 書類 165">
              <a:extLst>
                <a:ext uri="{FF2B5EF4-FFF2-40B4-BE49-F238E27FC236}">
                  <a16:creationId xmlns:a16="http://schemas.microsoft.com/office/drawing/2014/main" id="{2863BFA6-59A1-9512-608F-40EFBC6EA30E}"/>
                </a:ext>
              </a:extLst>
            </p:cNvPr>
            <p:cNvSpPr/>
            <p:nvPr/>
          </p:nvSpPr>
          <p:spPr>
            <a:xfrm rot="10800000">
              <a:off x="4685935" y="3761481"/>
              <a:ext cx="4108057" cy="1978480"/>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直方体 166">
              <a:extLst>
                <a:ext uri="{FF2B5EF4-FFF2-40B4-BE49-F238E27FC236}">
                  <a16:creationId xmlns:a16="http://schemas.microsoft.com/office/drawing/2014/main" id="{88002E84-0FCD-990C-E885-0F7449350B4F}"/>
                </a:ext>
              </a:extLst>
            </p:cNvPr>
            <p:cNvSpPr/>
            <p:nvPr/>
          </p:nvSpPr>
          <p:spPr>
            <a:xfrm rot="10800000">
              <a:off x="3936423" y="3504862"/>
              <a:ext cx="4862811" cy="2980876"/>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直方体 211">
              <a:extLst>
                <a:ext uri="{FF2B5EF4-FFF2-40B4-BE49-F238E27FC236}">
                  <a16:creationId xmlns:a16="http://schemas.microsoft.com/office/drawing/2014/main" id="{BBFC7A4B-40BF-8E88-65D6-B21E2730FA94}"/>
                </a:ext>
              </a:extLst>
            </p:cNvPr>
            <p:cNvSpPr/>
            <p:nvPr/>
          </p:nvSpPr>
          <p:spPr>
            <a:xfrm>
              <a:off x="5234599" y="5230681"/>
              <a:ext cx="1876513" cy="1241090"/>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直方体 212">
              <a:extLst>
                <a:ext uri="{FF2B5EF4-FFF2-40B4-BE49-F238E27FC236}">
                  <a16:creationId xmlns:a16="http://schemas.microsoft.com/office/drawing/2014/main" id="{B4A09ED0-9D11-8A10-B818-5BF7DF60B2CF}"/>
                </a:ext>
              </a:extLst>
            </p:cNvPr>
            <p:cNvSpPr/>
            <p:nvPr/>
          </p:nvSpPr>
          <p:spPr>
            <a:xfrm>
              <a:off x="6528995" y="4361749"/>
              <a:ext cx="2258751" cy="2108242"/>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AutoShape 2" descr="ドンコ イラスト に対する画像結果">
              <a:extLst>
                <a:ext uri="{FF2B5EF4-FFF2-40B4-BE49-F238E27FC236}">
                  <a16:creationId xmlns:a16="http://schemas.microsoft.com/office/drawing/2014/main" id="{D4AB50B7-3E1E-A884-127C-7C873AE7AC09}"/>
                </a:ext>
              </a:extLst>
            </p:cNvPr>
            <p:cNvSpPr>
              <a:spLocks noChangeAspect="1" noChangeArrowheads="1"/>
            </p:cNvSpPr>
            <p:nvPr/>
          </p:nvSpPr>
          <p:spPr bwMode="auto">
            <a:xfrm>
              <a:off x="6526435" y="3880504"/>
              <a:ext cx="518832" cy="3962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215" name="直線コネクタ 214">
              <a:extLst>
                <a:ext uri="{FF2B5EF4-FFF2-40B4-BE49-F238E27FC236}">
                  <a16:creationId xmlns:a16="http://schemas.microsoft.com/office/drawing/2014/main" id="{C5CB614F-87BD-4752-D662-A460AB4CE238}"/>
                </a:ext>
              </a:extLst>
            </p:cNvPr>
            <p:cNvCxnSpPr/>
            <p:nvPr/>
          </p:nvCxnSpPr>
          <p:spPr>
            <a:xfrm flipH="1">
              <a:off x="3438036" y="6485739"/>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3B8C1CC7-652B-A0DC-A95B-E2407F453AFC}"/>
                </a:ext>
              </a:extLst>
            </p:cNvPr>
            <p:cNvCxnSpPr/>
            <p:nvPr/>
          </p:nvCxnSpPr>
          <p:spPr>
            <a:xfrm flipH="1">
              <a:off x="3438036" y="4254202"/>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線矢印コネクタ 216">
              <a:extLst>
                <a:ext uri="{FF2B5EF4-FFF2-40B4-BE49-F238E27FC236}">
                  <a16:creationId xmlns:a16="http://schemas.microsoft.com/office/drawing/2014/main" id="{EC1EBA87-8A1C-38ED-8B6B-B77169F899E5}"/>
                </a:ext>
              </a:extLst>
            </p:cNvPr>
            <p:cNvCxnSpPr/>
            <p:nvPr/>
          </p:nvCxnSpPr>
          <p:spPr>
            <a:xfrm flipH="1">
              <a:off x="3665514" y="4254202"/>
              <a:ext cx="11419" cy="223153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8" name="テキスト ボックス 217">
              <a:extLst>
                <a:ext uri="{FF2B5EF4-FFF2-40B4-BE49-F238E27FC236}">
                  <a16:creationId xmlns:a16="http://schemas.microsoft.com/office/drawing/2014/main" id="{ED4811F1-A247-8167-39E5-E20CF91E0BA0}"/>
                </a:ext>
              </a:extLst>
            </p:cNvPr>
            <p:cNvSpPr txBox="1"/>
            <p:nvPr/>
          </p:nvSpPr>
          <p:spPr>
            <a:xfrm rot="5400000">
              <a:off x="2663729" y="5318394"/>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35cm</a:t>
              </a:r>
              <a:endParaRPr kumimoji="1" lang="ja-JP" altLang="en-US" sz="1200">
                <a:solidFill>
                  <a:schemeClr val="bg1"/>
                </a:solidFill>
              </a:endParaRPr>
            </a:p>
          </p:txBody>
        </p:sp>
        <p:cxnSp>
          <p:nvCxnSpPr>
            <p:cNvPr id="219" name="直線コネクタ 218">
              <a:extLst>
                <a:ext uri="{FF2B5EF4-FFF2-40B4-BE49-F238E27FC236}">
                  <a16:creationId xmlns:a16="http://schemas.microsoft.com/office/drawing/2014/main" id="{06271807-0249-5128-75BD-1940E244631A}"/>
                </a:ext>
              </a:extLst>
            </p:cNvPr>
            <p:cNvCxnSpPr>
              <a:cxnSpLocks/>
            </p:cNvCxnSpPr>
            <p:nvPr/>
          </p:nvCxnSpPr>
          <p:spPr>
            <a:xfrm flipH="1" flipV="1">
              <a:off x="8032182" y="6485739"/>
              <a:ext cx="428442" cy="2397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1CEFB6F9-5367-8891-72AE-F77121FC8FD9}"/>
                </a:ext>
              </a:extLst>
            </p:cNvPr>
            <p:cNvCxnSpPr>
              <a:cxnSpLocks/>
            </p:cNvCxnSpPr>
            <p:nvPr/>
          </p:nvCxnSpPr>
          <p:spPr>
            <a:xfrm flipH="1" flipV="1">
              <a:off x="8793993" y="5739964"/>
              <a:ext cx="464307" cy="20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線矢印コネクタ 220">
              <a:extLst>
                <a:ext uri="{FF2B5EF4-FFF2-40B4-BE49-F238E27FC236}">
                  <a16:creationId xmlns:a16="http://schemas.microsoft.com/office/drawing/2014/main" id="{0C7BDCB0-4C1F-9CD9-BEA4-7B188B98CC4E}"/>
                </a:ext>
              </a:extLst>
            </p:cNvPr>
            <p:cNvCxnSpPr>
              <a:cxnSpLocks/>
            </p:cNvCxnSpPr>
            <p:nvPr/>
          </p:nvCxnSpPr>
          <p:spPr>
            <a:xfrm flipH="1">
              <a:off x="8305656" y="5843654"/>
              <a:ext cx="732433" cy="78554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2" name="テキスト ボックス 221">
              <a:extLst>
                <a:ext uri="{FF2B5EF4-FFF2-40B4-BE49-F238E27FC236}">
                  <a16:creationId xmlns:a16="http://schemas.microsoft.com/office/drawing/2014/main" id="{C8569C07-3DC4-C4AA-BD20-F0B610D0FB6D}"/>
                </a:ext>
              </a:extLst>
            </p:cNvPr>
            <p:cNvSpPr txBox="1"/>
            <p:nvPr/>
          </p:nvSpPr>
          <p:spPr>
            <a:xfrm rot="18587430">
              <a:off x="8012665" y="6194397"/>
              <a:ext cx="1665703" cy="189754"/>
            </a:xfrm>
            <a:prstGeom prst="rect">
              <a:avLst/>
            </a:prstGeom>
            <a:noFill/>
            <a:ln>
              <a:noFill/>
            </a:ln>
          </p:spPr>
          <p:txBody>
            <a:bodyPr wrap="square" rtlCol="0" anchor="ctr">
              <a:spAutoFit/>
            </a:bodyPr>
            <a:lstStyle/>
            <a:p>
              <a:pPr algn="ctr"/>
              <a:r>
                <a:rPr lang="en-US" altLang="ja-JP" sz="1200">
                  <a:solidFill>
                    <a:schemeClr val="bg1"/>
                  </a:solidFill>
                </a:rPr>
                <a:t>30</a:t>
              </a:r>
              <a:r>
                <a:rPr kumimoji="1" lang="en-US" altLang="ja-JP" sz="1200">
                  <a:solidFill>
                    <a:schemeClr val="bg1"/>
                  </a:solidFill>
                </a:rPr>
                <a:t>cm</a:t>
              </a:r>
              <a:endParaRPr kumimoji="1" lang="ja-JP" altLang="en-US" sz="1200">
                <a:solidFill>
                  <a:schemeClr val="bg1"/>
                </a:solidFill>
              </a:endParaRPr>
            </a:p>
          </p:txBody>
        </p:sp>
        <p:sp>
          <p:nvSpPr>
            <p:cNvPr id="223" name="平行四辺形 222">
              <a:extLst>
                <a:ext uri="{FF2B5EF4-FFF2-40B4-BE49-F238E27FC236}">
                  <a16:creationId xmlns:a16="http://schemas.microsoft.com/office/drawing/2014/main" id="{CDE13C56-8BD3-4D0F-D03F-1CB9CD4D8E59}"/>
                </a:ext>
              </a:extLst>
            </p:cNvPr>
            <p:cNvSpPr/>
            <p:nvPr/>
          </p:nvSpPr>
          <p:spPr>
            <a:xfrm rot="18860962">
              <a:off x="3205950" y="4777376"/>
              <a:ext cx="2204470" cy="109802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4" name="直線コネクタ 223">
              <a:extLst>
                <a:ext uri="{FF2B5EF4-FFF2-40B4-BE49-F238E27FC236}">
                  <a16:creationId xmlns:a16="http://schemas.microsoft.com/office/drawing/2014/main" id="{EC847060-15D8-722A-FE30-FD137DC44EF3}"/>
                </a:ext>
              </a:extLst>
            </p:cNvPr>
            <p:cNvCxnSpPr>
              <a:cxnSpLocks/>
            </p:cNvCxnSpPr>
            <p:nvPr/>
          </p:nvCxnSpPr>
          <p:spPr>
            <a:xfrm>
              <a:off x="6527892" y="5802789"/>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D4812B03-664F-7645-E5AA-6544117131FF}"/>
                </a:ext>
              </a:extLst>
            </p:cNvPr>
            <p:cNvCxnSpPr>
              <a:cxnSpLocks/>
            </p:cNvCxnSpPr>
            <p:nvPr/>
          </p:nvCxnSpPr>
          <p:spPr>
            <a:xfrm>
              <a:off x="6537382" y="5093613"/>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線矢印コネクタ 225">
              <a:extLst>
                <a:ext uri="{FF2B5EF4-FFF2-40B4-BE49-F238E27FC236}">
                  <a16:creationId xmlns:a16="http://schemas.microsoft.com/office/drawing/2014/main" id="{2F8D557F-96F4-A387-3186-6353F49BD8C8}"/>
                </a:ext>
              </a:extLst>
            </p:cNvPr>
            <p:cNvCxnSpPr>
              <a:cxnSpLocks/>
            </p:cNvCxnSpPr>
            <p:nvPr/>
          </p:nvCxnSpPr>
          <p:spPr>
            <a:xfrm>
              <a:off x="6658125" y="5089962"/>
              <a:ext cx="0" cy="711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7" name="テキスト ボックス 226">
              <a:extLst>
                <a:ext uri="{FF2B5EF4-FFF2-40B4-BE49-F238E27FC236}">
                  <a16:creationId xmlns:a16="http://schemas.microsoft.com/office/drawing/2014/main" id="{048488CA-C63E-820A-38C7-9A1DD94534FD}"/>
                </a:ext>
              </a:extLst>
            </p:cNvPr>
            <p:cNvSpPr txBox="1"/>
            <p:nvPr/>
          </p:nvSpPr>
          <p:spPr>
            <a:xfrm>
              <a:off x="6573711" y="534915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cxnSp>
          <p:nvCxnSpPr>
            <p:cNvPr id="228" name="直線コネクタ 227">
              <a:extLst>
                <a:ext uri="{FF2B5EF4-FFF2-40B4-BE49-F238E27FC236}">
                  <a16:creationId xmlns:a16="http://schemas.microsoft.com/office/drawing/2014/main" id="{346BCFE0-DF17-F2A4-7F28-69BE2490EBCF}"/>
                </a:ext>
              </a:extLst>
            </p:cNvPr>
            <p:cNvCxnSpPr>
              <a:cxnSpLocks/>
            </p:cNvCxnSpPr>
            <p:nvPr/>
          </p:nvCxnSpPr>
          <p:spPr>
            <a:xfrm>
              <a:off x="5236987" y="5806441"/>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56796B40-F0DF-E4AE-047D-D4BD14FD06F1}"/>
                </a:ext>
              </a:extLst>
            </p:cNvPr>
            <p:cNvCxnSpPr>
              <a:cxnSpLocks/>
            </p:cNvCxnSpPr>
            <p:nvPr/>
          </p:nvCxnSpPr>
          <p:spPr>
            <a:xfrm>
              <a:off x="5357730" y="5802789"/>
              <a:ext cx="1374" cy="67609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0" name="テキスト ボックス 229">
              <a:extLst>
                <a:ext uri="{FF2B5EF4-FFF2-40B4-BE49-F238E27FC236}">
                  <a16:creationId xmlns:a16="http://schemas.microsoft.com/office/drawing/2014/main" id="{29A93FAE-45DF-50CC-F74A-4C4CA566C6EB}"/>
                </a:ext>
              </a:extLst>
            </p:cNvPr>
            <p:cNvSpPr txBox="1"/>
            <p:nvPr/>
          </p:nvSpPr>
          <p:spPr>
            <a:xfrm>
              <a:off x="5292456" y="617432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sp>
          <p:nvSpPr>
            <p:cNvPr id="231" name="テキスト ボックス 230">
              <a:extLst>
                <a:ext uri="{FF2B5EF4-FFF2-40B4-BE49-F238E27FC236}">
                  <a16:creationId xmlns:a16="http://schemas.microsoft.com/office/drawing/2014/main" id="{594766AB-158F-1199-3C3F-781961ACE043}"/>
                </a:ext>
              </a:extLst>
            </p:cNvPr>
            <p:cNvSpPr txBox="1"/>
            <p:nvPr/>
          </p:nvSpPr>
          <p:spPr>
            <a:xfrm>
              <a:off x="7244424" y="5093613"/>
              <a:ext cx="237567" cy="158128"/>
            </a:xfrm>
            <a:prstGeom prst="rect">
              <a:avLst/>
            </a:prstGeom>
            <a:noFill/>
          </p:spPr>
          <p:txBody>
            <a:bodyPr wrap="square" rtlCol="0">
              <a:spAutoFit/>
            </a:bodyPr>
            <a:lstStyle/>
            <a:p>
              <a:r>
                <a:rPr kumimoji="1" lang="en-US" altLang="ja-JP" sz="900">
                  <a:solidFill>
                    <a:schemeClr val="bg1"/>
                  </a:solidFill>
                </a:rPr>
                <a:t>A</a:t>
              </a:r>
              <a:endParaRPr kumimoji="1" lang="ja-JP" altLang="en-US" sz="900">
                <a:solidFill>
                  <a:schemeClr val="bg1"/>
                </a:solidFill>
              </a:endParaRPr>
            </a:p>
          </p:txBody>
        </p:sp>
        <p:sp>
          <p:nvSpPr>
            <p:cNvPr id="232" name="テキスト ボックス 231">
              <a:extLst>
                <a:ext uri="{FF2B5EF4-FFF2-40B4-BE49-F238E27FC236}">
                  <a16:creationId xmlns:a16="http://schemas.microsoft.com/office/drawing/2014/main" id="{18C3588F-CFCA-22D1-6E1A-4824EFA2FD7B}"/>
                </a:ext>
              </a:extLst>
            </p:cNvPr>
            <p:cNvSpPr txBox="1"/>
            <p:nvPr/>
          </p:nvSpPr>
          <p:spPr>
            <a:xfrm>
              <a:off x="5818491" y="5820841"/>
              <a:ext cx="237567" cy="158128"/>
            </a:xfrm>
            <a:prstGeom prst="rect">
              <a:avLst/>
            </a:prstGeom>
            <a:noFill/>
          </p:spPr>
          <p:txBody>
            <a:bodyPr wrap="square" rtlCol="0">
              <a:spAutoFit/>
            </a:bodyPr>
            <a:lstStyle/>
            <a:p>
              <a:r>
                <a:rPr lang="en-US" altLang="ja-JP" sz="900">
                  <a:solidFill>
                    <a:schemeClr val="bg1"/>
                  </a:solidFill>
                </a:rPr>
                <a:t>B</a:t>
              </a:r>
              <a:endParaRPr kumimoji="1" lang="ja-JP" altLang="en-US" sz="900">
                <a:solidFill>
                  <a:schemeClr val="bg1"/>
                </a:solidFill>
              </a:endParaRPr>
            </a:p>
          </p:txBody>
        </p:sp>
        <p:sp>
          <p:nvSpPr>
            <p:cNvPr id="233" name="テキスト ボックス 232">
              <a:extLst>
                <a:ext uri="{FF2B5EF4-FFF2-40B4-BE49-F238E27FC236}">
                  <a16:creationId xmlns:a16="http://schemas.microsoft.com/office/drawing/2014/main" id="{C36032CD-3940-D9CC-28CE-CCA3BBB4982D}"/>
                </a:ext>
              </a:extLst>
            </p:cNvPr>
            <p:cNvSpPr txBox="1">
              <a:spLocks/>
            </p:cNvSpPr>
            <p:nvPr/>
          </p:nvSpPr>
          <p:spPr>
            <a:xfrm>
              <a:off x="4552183" y="6284579"/>
              <a:ext cx="237567" cy="158128"/>
            </a:xfrm>
            <a:prstGeom prst="rect">
              <a:avLst/>
            </a:prstGeom>
            <a:noFill/>
          </p:spPr>
          <p:txBody>
            <a:bodyPr wrap="square" rtlCol="0">
              <a:spAutoFit/>
            </a:bodyPr>
            <a:lstStyle/>
            <a:p>
              <a:r>
                <a:rPr lang="en-US" altLang="ja-JP" sz="900">
                  <a:solidFill>
                    <a:schemeClr val="bg1"/>
                  </a:solidFill>
                </a:rPr>
                <a:t>C</a:t>
              </a:r>
              <a:endParaRPr kumimoji="1" lang="ja-JP" altLang="en-US" sz="900">
                <a:solidFill>
                  <a:schemeClr val="bg1"/>
                </a:solidFill>
              </a:endParaRPr>
            </a:p>
          </p:txBody>
        </p:sp>
        <p:pic>
          <p:nvPicPr>
            <p:cNvPr id="234" name="Picture 4" descr="ドンコのイラスト | かわいいフリー素材集 いらすとや">
              <a:extLst>
                <a:ext uri="{FF2B5EF4-FFF2-40B4-BE49-F238E27FC236}">
                  <a16:creationId xmlns:a16="http://schemas.microsoft.com/office/drawing/2014/main" id="{50031B6E-B36A-67DC-5A64-AE3E090B4A0E}"/>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94729" y="4007833"/>
              <a:ext cx="1534574" cy="1172922"/>
            </a:xfrm>
            <a:prstGeom prst="rect">
              <a:avLst/>
            </a:prstGeom>
            <a:noFill/>
            <a:extLst>
              <a:ext uri="{909E8E84-426E-40DD-AFC4-6F175D3DCCD1}">
                <a14:hiddenFill xmlns:a14="http://schemas.microsoft.com/office/drawing/2010/main">
                  <a:solidFill>
                    <a:srgbClr val="FFFFFF"/>
                  </a:solidFill>
                </a14:hiddenFill>
              </a:ext>
            </a:extLst>
          </p:spPr>
        </p:pic>
        <p:pic>
          <p:nvPicPr>
            <p:cNvPr id="235" name="図 234" descr="探す, 暗い, 手, 座る が含まれている画像&#10;&#10;AI 生成コンテンツは誤りを含む可能性があります。">
              <a:extLst>
                <a:ext uri="{FF2B5EF4-FFF2-40B4-BE49-F238E27FC236}">
                  <a16:creationId xmlns:a16="http://schemas.microsoft.com/office/drawing/2014/main" id="{B1397729-38AB-EB1D-3BB6-8EAAB5689B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261796">
              <a:off x="6775997" y="4036023"/>
              <a:ext cx="1519611" cy="1161495"/>
            </a:xfrm>
            <a:prstGeom prst="rect">
              <a:avLst/>
            </a:prstGeom>
          </p:spPr>
        </p:pic>
        <p:pic>
          <p:nvPicPr>
            <p:cNvPr id="236" name="図 235" descr="黒い背景とぼやけた写真&#10;&#10;AI 生成コンテンツは誤りを含む可能性があります。">
              <a:extLst>
                <a:ext uri="{FF2B5EF4-FFF2-40B4-BE49-F238E27FC236}">
                  <a16:creationId xmlns:a16="http://schemas.microsoft.com/office/drawing/2014/main" id="{D6D5BE98-A60A-5184-8872-7C7A172D41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275928">
              <a:off x="7202045" y="4025512"/>
              <a:ext cx="1559525" cy="1192005"/>
            </a:xfrm>
            <a:prstGeom prst="rect">
              <a:avLst/>
            </a:prstGeom>
          </p:spPr>
        </p:pic>
        <p:sp>
          <p:nvSpPr>
            <p:cNvPr id="237" name="平行四辺形 236">
              <a:extLst>
                <a:ext uri="{FF2B5EF4-FFF2-40B4-BE49-F238E27FC236}">
                  <a16:creationId xmlns:a16="http://schemas.microsoft.com/office/drawing/2014/main" id="{AB7777F2-F76E-EA6E-AD8E-C99DE2F28B03}"/>
                </a:ext>
              </a:extLst>
            </p:cNvPr>
            <p:cNvSpPr/>
            <p:nvPr/>
          </p:nvSpPr>
          <p:spPr>
            <a:xfrm rot="18860962">
              <a:off x="7248417" y="4574504"/>
              <a:ext cx="2353657" cy="128053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直方体 237">
              <a:extLst>
                <a:ext uri="{FF2B5EF4-FFF2-40B4-BE49-F238E27FC236}">
                  <a16:creationId xmlns:a16="http://schemas.microsoft.com/office/drawing/2014/main" id="{AC18EAE2-7776-E1CE-7C71-888757964575}"/>
                </a:ext>
              </a:extLst>
            </p:cNvPr>
            <p:cNvSpPr/>
            <p:nvPr/>
          </p:nvSpPr>
          <p:spPr>
            <a:xfrm>
              <a:off x="3936423" y="3504862"/>
              <a:ext cx="4862811" cy="2980876"/>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テキスト ボックス 238">
              <a:extLst>
                <a:ext uri="{FF2B5EF4-FFF2-40B4-BE49-F238E27FC236}">
                  <a16:creationId xmlns:a16="http://schemas.microsoft.com/office/drawing/2014/main" id="{1EEE0DB6-C4A1-5108-15E8-000D09E91228}"/>
                </a:ext>
              </a:extLst>
            </p:cNvPr>
            <p:cNvSpPr txBox="1"/>
            <p:nvPr/>
          </p:nvSpPr>
          <p:spPr>
            <a:xfrm>
              <a:off x="5138516" y="6736488"/>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60cm</a:t>
              </a:r>
              <a:endParaRPr kumimoji="1" lang="ja-JP" altLang="en-US" sz="1200">
                <a:solidFill>
                  <a:schemeClr val="bg1"/>
                </a:solidFill>
              </a:endParaRPr>
            </a:p>
          </p:txBody>
        </p:sp>
        <p:cxnSp>
          <p:nvCxnSpPr>
            <p:cNvPr id="240" name="直線コネクタ 239">
              <a:extLst>
                <a:ext uri="{FF2B5EF4-FFF2-40B4-BE49-F238E27FC236}">
                  <a16:creationId xmlns:a16="http://schemas.microsoft.com/office/drawing/2014/main" id="{626FD626-78E4-C1A0-B9B9-3F5387D731D2}"/>
                </a:ext>
              </a:extLst>
            </p:cNvPr>
            <p:cNvCxnSpPr>
              <a:cxnSpLocks/>
            </p:cNvCxnSpPr>
            <p:nvPr/>
          </p:nvCxnSpPr>
          <p:spPr>
            <a:xfrm>
              <a:off x="3934580" y="6485739"/>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A4B3652E-D1E3-947D-CEFB-74BAEB589263}"/>
                </a:ext>
              </a:extLst>
            </p:cNvPr>
            <p:cNvCxnSpPr>
              <a:cxnSpLocks/>
            </p:cNvCxnSpPr>
            <p:nvPr/>
          </p:nvCxnSpPr>
          <p:spPr>
            <a:xfrm>
              <a:off x="8054745" y="6469992"/>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直線矢印コネクタ 241">
              <a:extLst>
                <a:ext uri="{FF2B5EF4-FFF2-40B4-BE49-F238E27FC236}">
                  <a16:creationId xmlns:a16="http://schemas.microsoft.com/office/drawing/2014/main" id="{46676239-AFA2-4112-F400-B419AE21395E}"/>
                </a:ext>
              </a:extLst>
            </p:cNvPr>
            <p:cNvCxnSpPr>
              <a:cxnSpLocks/>
            </p:cNvCxnSpPr>
            <p:nvPr/>
          </p:nvCxnSpPr>
          <p:spPr>
            <a:xfrm>
              <a:off x="3943441" y="6666491"/>
              <a:ext cx="408667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3" name="テキスト ボックス 242">
              <a:extLst>
                <a:ext uri="{FF2B5EF4-FFF2-40B4-BE49-F238E27FC236}">
                  <a16:creationId xmlns:a16="http://schemas.microsoft.com/office/drawing/2014/main" id="{74235011-8BD1-5984-8C1F-BF64E679E58D}"/>
                </a:ext>
              </a:extLst>
            </p:cNvPr>
            <p:cNvSpPr txBox="1"/>
            <p:nvPr/>
          </p:nvSpPr>
          <p:spPr>
            <a:xfrm>
              <a:off x="6664639" y="3041723"/>
              <a:ext cx="1455066" cy="158128"/>
            </a:xfrm>
            <a:prstGeom prst="rect">
              <a:avLst/>
            </a:prstGeom>
            <a:noFill/>
          </p:spPr>
          <p:txBody>
            <a:bodyPr wrap="square" rtlCol="0">
              <a:spAutoFit/>
            </a:bodyPr>
            <a:lstStyle/>
            <a:p>
              <a:r>
                <a:rPr kumimoji="1" lang="en-US" altLang="ja-JP" sz="900">
                  <a:solidFill>
                    <a:schemeClr val="bg1"/>
                  </a:solidFill>
                </a:rPr>
                <a:t>30</a:t>
              </a:r>
              <a:r>
                <a:rPr kumimoji="1" lang="ja-JP" altLang="en-US" sz="900">
                  <a:solidFill>
                    <a:schemeClr val="bg1"/>
                  </a:solidFill>
                </a:rPr>
                <a:t>分おきに撮影</a:t>
              </a:r>
            </a:p>
          </p:txBody>
        </p:sp>
        <p:sp>
          <p:nvSpPr>
            <p:cNvPr id="244" name="フローチャート: 書類 243">
              <a:extLst>
                <a:ext uri="{FF2B5EF4-FFF2-40B4-BE49-F238E27FC236}">
                  <a16:creationId xmlns:a16="http://schemas.microsoft.com/office/drawing/2014/main" id="{ACE002C0-5940-55AF-121D-16EB6F52AC21}"/>
                </a:ext>
              </a:extLst>
            </p:cNvPr>
            <p:cNvSpPr/>
            <p:nvPr/>
          </p:nvSpPr>
          <p:spPr>
            <a:xfrm rot="10800000">
              <a:off x="3951958" y="4551417"/>
              <a:ext cx="4101887" cy="19179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5" name="テキスト ボックス 244">
            <a:extLst>
              <a:ext uri="{FF2B5EF4-FFF2-40B4-BE49-F238E27FC236}">
                <a16:creationId xmlns:a16="http://schemas.microsoft.com/office/drawing/2014/main" id="{BC3BEBB0-DC4A-D544-63C3-84F804042CEC}"/>
              </a:ext>
            </a:extLst>
          </p:cNvPr>
          <p:cNvSpPr txBox="1"/>
          <p:nvPr/>
        </p:nvSpPr>
        <p:spPr>
          <a:xfrm>
            <a:off x="6614695" y="3738964"/>
            <a:ext cx="1849438" cy="523220"/>
          </a:xfrm>
          <a:prstGeom prst="rect">
            <a:avLst/>
          </a:prstGeom>
          <a:noFill/>
        </p:spPr>
        <p:txBody>
          <a:bodyPr wrap="square" rtlCol="0">
            <a:spAutoFit/>
          </a:bodyPr>
          <a:lstStyle/>
          <a:p>
            <a:r>
              <a:rPr lang="en-US" altLang="ja-JP" sz="2800" b="1">
                <a:solidFill>
                  <a:schemeClr val="bg1"/>
                </a:solidFill>
              </a:rPr>
              <a:t>30</a:t>
            </a:r>
            <a:r>
              <a:rPr lang="ja-JP" altLang="en-US" sz="2800" b="1">
                <a:solidFill>
                  <a:schemeClr val="bg1"/>
                </a:solidFill>
              </a:rPr>
              <a:t>日</a:t>
            </a:r>
            <a:endParaRPr kumimoji="1" lang="ja-JP" altLang="en-US" sz="2800" b="1">
              <a:solidFill>
                <a:schemeClr val="bg1"/>
              </a:solidFill>
            </a:endParaRPr>
          </a:p>
        </p:txBody>
      </p:sp>
      <p:sp>
        <p:nvSpPr>
          <p:cNvPr id="246" name="矢印: 右 245">
            <a:extLst>
              <a:ext uri="{FF2B5EF4-FFF2-40B4-BE49-F238E27FC236}">
                <a16:creationId xmlns:a16="http://schemas.microsoft.com/office/drawing/2014/main" id="{A61018A6-D875-1497-5157-D9A08D131187}"/>
              </a:ext>
            </a:extLst>
          </p:cNvPr>
          <p:cNvSpPr/>
          <p:nvPr/>
        </p:nvSpPr>
        <p:spPr>
          <a:xfrm>
            <a:off x="5802630" y="4335780"/>
            <a:ext cx="586740" cy="110490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c</a:t>
            </a:r>
            <a:endParaRPr kumimoji="1" lang="ja-JP" altLang="en-US">
              <a:noFill/>
            </a:endParaRPr>
          </a:p>
        </p:txBody>
      </p:sp>
      <p:grpSp>
        <p:nvGrpSpPr>
          <p:cNvPr id="247" name="グループ化 246">
            <a:extLst>
              <a:ext uri="{FF2B5EF4-FFF2-40B4-BE49-F238E27FC236}">
                <a16:creationId xmlns:a16="http://schemas.microsoft.com/office/drawing/2014/main" id="{A6C28C86-61EF-8B43-E53F-F977346A6742}"/>
              </a:ext>
            </a:extLst>
          </p:cNvPr>
          <p:cNvGrpSpPr/>
          <p:nvPr/>
        </p:nvGrpSpPr>
        <p:grpSpPr>
          <a:xfrm>
            <a:off x="-9533862" y="4847127"/>
            <a:ext cx="2792188" cy="2004931"/>
            <a:chOff x="1586716" y="-22783"/>
            <a:chExt cx="8664565" cy="6221594"/>
          </a:xfrm>
        </p:grpSpPr>
        <p:sp>
          <p:nvSpPr>
            <p:cNvPr id="248" name="平行四辺形 247">
              <a:extLst>
                <a:ext uri="{FF2B5EF4-FFF2-40B4-BE49-F238E27FC236}">
                  <a16:creationId xmlns:a16="http://schemas.microsoft.com/office/drawing/2014/main" id="{DBC55F61-7624-059A-62C1-2D5D4DEDB4BA}"/>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フローチャート: 書類 248">
              <a:extLst>
                <a:ext uri="{FF2B5EF4-FFF2-40B4-BE49-F238E27FC236}">
                  <a16:creationId xmlns:a16="http://schemas.microsoft.com/office/drawing/2014/main" id="{234D3625-7AE5-805D-BCB1-32078A3FB49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直方体 249">
              <a:extLst>
                <a:ext uri="{FF2B5EF4-FFF2-40B4-BE49-F238E27FC236}">
                  <a16:creationId xmlns:a16="http://schemas.microsoft.com/office/drawing/2014/main" id="{FE718293-6729-289B-B28A-FE2A6EFB318E}"/>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直方体 250">
              <a:extLst>
                <a:ext uri="{FF2B5EF4-FFF2-40B4-BE49-F238E27FC236}">
                  <a16:creationId xmlns:a16="http://schemas.microsoft.com/office/drawing/2014/main" id="{319F7946-AC36-7E56-2E56-694A7D7A395A}"/>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直方体 251">
              <a:extLst>
                <a:ext uri="{FF2B5EF4-FFF2-40B4-BE49-F238E27FC236}">
                  <a16:creationId xmlns:a16="http://schemas.microsoft.com/office/drawing/2014/main" id="{F805AB30-789B-A46E-F2D5-946840E8DA18}"/>
                </a:ext>
              </a:extLst>
            </p:cNvPr>
            <p:cNvSpPr/>
            <p:nvPr/>
          </p:nvSpPr>
          <p:spPr>
            <a:xfrm>
              <a:off x="6267098" y="2169276"/>
              <a:ext cx="3297277" cy="3077569"/>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3" name="直線コネクタ 252">
              <a:extLst>
                <a:ext uri="{FF2B5EF4-FFF2-40B4-BE49-F238E27FC236}">
                  <a16:creationId xmlns:a16="http://schemas.microsoft.com/office/drawing/2014/main" id="{BA80C365-F804-E598-51B7-8FE9EF25CB02}"/>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F876DBD5-CEAA-B011-5BA6-ADDB839EB3AD}"/>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直線矢印コネクタ 254">
              <a:extLst>
                <a:ext uri="{FF2B5EF4-FFF2-40B4-BE49-F238E27FC236}">
                  <a16:creationId xmlns:a16="http://schemas.microsoft.com/office/drawing/2014/main" id="{CFFFAFB6-921B-4E4B-2F3B-07F2552441C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6" name="テキスト ボックス 255">
              <a:extLst>
                <a:ext uri="{FF2B5EF4-FFF2-40B4-BE49-F238E27FC236}">
                  <a16:creationId xmlns:a16="http://schemas.microsoft.com/office/drawing/2014/main" id="{3ED34814-9346-29F7-B492-70AF9B67F97B}"/>
                </a:ext>
              </a:extLst>
            </p:cNvPr>
            <p:cNvSpPr txBox="1"/>
            <p:nvPr/>
          </p:nvSpPr>
          <p:spPr>
            <a:xfrm rot="5400000">
              <a:off x="624666" y="3450532"/>
              <a:ext cx="2431559" cy="507459"/>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257" name="直線コネクタ 256">
              <a:extLst>
                <a:ext uri="{FF2B5EF4-FFF2-40B4-BE49-F238E27FC236}">
                  <a16:creationId xmlns:a16="http://schemas.microsoft.com/office/drawing/2014/main" id="{CE3CA85C-0A57-FCAD-C321-FAA0380E7824}"/>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58F97FC4-8E22-F28D-224E-61A7FBAAC1EE}"/>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直線矢印コネクタ 258">
              <a:extLst>
                <a:ext uri="{FF2B5EF4-FFF2-40B4-BE49-F238E27FC236}">
                  <a16:creationId xmlns:a16="http://schemas.microsoft.com/office/drawing/2014/main" id="{59855421-C365-3025-815D-948FD39D569D}"/>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0" name="テキスト ボックス 259">
              <a:extLst>
                <a:ext uri="{FF2B5EF4-FFF2-40B4-BE49-F238E27FC236}">
                  <a16:creationId xmlns:a16="http://schemas.microsoft.com/office/drawing/2014/main" id="{158133A8-0790-FDDA-A344-130F6E37D43B}"/>
                </a:ext>
              </a:extLst>
            </p:cNvPr>
            <p:cNvSpPr txBox="1"/>
            <p:nvPr/>
          </p:nvSpPr>
          <p:spPr>
            <a:xfrm rot="18587430">
              <a:off x="8432930" y="4729302"/>
              <a:ext cx="2431558" cy="507459"/>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261" name="平行四辺形 260">
              <a:extLst>
                <a:ext uri="{FF2B5EF4-FFF2-40B4-BE49-F238E27FC236}">
                  <a16:creationId xmlns:a16="http://schemas.microsoft.com/office/drawing/2014/main" id="{80CBF1A3-A9C4-D2A4-CCA1-2ACF67F13993}"/>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2" name="直線コネクタ 261">
              <a:extLst>
                <a:ext uri="{FF2B5EF4-FFF2-40B4-BE49-F238E27FC236}">
                  <a16:creationId xmlns:a16="http://schemas.microsoft.com/office/drawing/2014/main" id="{4E5D892D-05B7-6AFC-A7F0-2DB65F065FE6}"/>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線コネクタ 262">
              <a:extLst>
                <a:ext uri="{FF2B5EF4-FFF2-40B4-BE49-F238E27FC236}">
                  <a16:creationId xmlns:a16="http://schemas.microsoft.com/office/drawing/2014/main" id="{6A1A47DB-CF0A-2DC8-6122-5147DD506C2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線矢印コネクタ 263">
              <a:extLst>
                <a:ext uri="{FF2B5EF4-FFF2-40B4-BE49-F238E27FC236}">
                  <a16:creationId xmlns:a16="http://schemas.microsoft.com/office/drawing/2014/main" id="{B2A46DC6-2258-E791-2C40-A721652116B7}"/>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5" name="テキスト ボックス 264">
              <a:extLst>
                <a:ext uri="{FF2B5EF4-FFF2-40B4-BE49-F238E27FC236}">
                  <a16:creationId xmlns:a16="http://schemas.microsoft.com/office/drawing/2014/main" id="{D58B15CA-8F29-C88B-A2A0-6D2A4ABD898F}"/>
                </a:ext>
              </a:extLst>
            </p:cNvPr>
            <p:cNvSpPr txBox="1"/>
            <p:nvPr/>
          </p:nvSpPr>
          <p:spPr>
            <a:xfrm>
              <a:off x="6332374" y="3495432"/>
              <a:ext cx="1041432" cy="507458"/>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266" name="直線コネクタ 265">
              <a:extLst>
                <a:ext uri="{FF2B5EF4-FFF2-40B4-BE49-F238E27FC236}">
                  <a16:creationId xmlns:a16="http://schemas.microsoft.com/office/drawing/2014/main" id="{7E2D9866-0B08-BF58-3A0C-6C53642BA34A}"/>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直線矢印コネクタ 266">
              <a:extLst>
                <a:ext uri="{FF2B5EF4-FFF2-40B4-BE49-F238E27FC236}">
                  <a16:creationId xmlns:a16="http://schemas.microsoft.com/office/drawing/2014/main" id="{EEE14C99-4C86-9897-BFC9-84887846105C}"/>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8" name="テキスト ボックス 267">
              <a:extLst>
                <a:ext uri="{FF2B5EF4-FFF2-40B4-BE49-F238E27FC236}">
                  <a16:creationId xmlns:a16="http://schemas.microsoft.com/office/drawing/2014/main" id="{04A57F40-F350-FCA0-73A9-0C6274A91075}"/>
                </a:ext>
              </a:extLst>
            </p:cNvPr>
            <p:cNvSpPr txBox="1"/>
            <p:nvPr/>
          </p:nvSpPr>
          <p:spPr>
            <a:xfrm>
              <a:off x="4462024" y="4699999"/>
              <a:ext cx="1041432" cy="507458"/>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269" name="テキスト ボックス 268">
              <a:extLst>
                <a:ext uri="{FF2B5EF4-FFF2-40B4-BE49-F238E27FC236}">
                  <a16:creationId xmlns:a16="http://schemas.microsoft.com/office/drawing/2014/main" id="{5A01F97E-EAD4-E0CA-7E0E-061526C286CE}"/>
                </a:ext>
              </a:extLst>
            </p:cNvPr>
            <p:cNvSpPr txBox="1"/>
            <p:nvPr/>
          </p:nvSpPr>
          <p:spPr>
            <a:xfrm>
              <a:off x="7311465" y="3237637"/>
              <a:ext cx="346794" cy="507458"/>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270" name="テキスト ボックス 269">
              <a:extLst>
                <a:ext uri="{FF2B5EF4-FFF2-40B4-BE49-F238E27FC236}">
                  <a16:creationId xmlns:a16="http://schemas.microsoft.com/office/drawing/2014/main" id="{09C0CE59-5269-87D7-AC32-A18D8709A9BB}"/>
                </a:ext>
              </a:extLst>
            </p:cNvPr>
            <p:cNvSpPr txBox="1"/>
            <p:nvPr/>
          </p:nvSpPr>
          <p:spPr>
            <a:xfrm>
              <a:off x="5229920" y="4299229"/>
              <a:ext cx="346794" cy="507458"/>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271" name="Picture 4" descr="ドンコのイラスト | かわいいフリー素材集 いらすとや">
              <a:extLst>
                <a:ext uri="{FF2B5EF4-FFF2-40B4-BE49-F238E27FC236}">
                  <a16:creationId xmlns:a16="http://schemas.microsoft.com/office/drawing/2014/main" id="{23C267ED-F3DC-F9EA-08FA-AC4797B60A9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4" descr="ドンコのイラスト | かわいいフリー素材集 いらすとや">
              <a:extLst>
                <a:ext uri="{FF2B5EF4-FFF2-40B4-BE49-F238E27FC236}">
                  <a16:creationId xmlns:a16="http://schemas.microsoft.com/office/drawing/2014/main" id="{1B5D200D-9DD5-D0CF-D46D-0F6FFF9EFFC9}"/>
                </a:ext>
              </a:extLst>
            </p:cNvPr>
            <p:cNvPicPr>
              <a:picLocks noChangeAspect="1" noChangeArrowheads="1"/>
            </p:cNvPicPr>
            <p:nvPr/>
          </p:nvPicPr>
          <p:blipFill>
            <a:blip r:embed="rId13">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4" descr="ドンコのイラスト | かわいいフリー素材集 いらすとや">
              <a:extLst>
                <a:ext uri="{FF2B5EF4-FFF2-40B4-BE49-F238E27FC236}">
                  <a16:creationId xmlns:a16="http://schemas.microsoft.com/office/drawing/2014/main" id="{D65F0124-57B4-57A3-16B2-118FACF2D366}"/>
                </a:ext>
              </a:extLst>
            </p:cNvPr>
            <p:cNvPicPr>
              <a:picLocks noChangeAspect="1" noChangeArrowheads="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4" descr="ドンコのイラスト | かわいいフリー素材集 いらすとや">
              <a:extLst>
                <a:ext uri="{FF2B5EF4-FFF2-40B4-BE49-F238E27FC236}">
                  <a16:creationId xmlns:a16="http://schemas.microsoft.com/office/drawing/2014/main" id="{ED65AEC5-4A08-681A-FAAB-B63DCD25D93F}"/>
                </a:ext>
              </a:extLst>
            </p:cNvPr>
            <p:cNvPicPr>
              <a:picLocks noChangeAspect="1" noChangeArrowheads="1"/>
            </p:cNvPicPr>
            <p:nvPr/>
          </p:nvPicPr>
          <p:blipFill>
            <a:blip r:embed="rId9">
              <a:duotone>
                <a:prstClr val="black"/>
                <a:schemeClr val="accent6">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4" descr="ドンコのイラスト | かわいいフリー素材集 いらすとや">
              <a:extLst>
                <a:ext uri="{FF2B5EF4-FFF2-40B4-BE49-F238E27FC236}">
                  <a16:creationId xmlns:a16="http://schemas.microsoft.com/office/drawing/2014/main" id="{7D2C1343-7D87-BF77-46AE-62A8C943B62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289537">
              <a:off x="8183450" y="2551383"/>
              <a:ext cx="735140" cy="561890"/>
            </a:xfrm>
            <a:prstGeom prst="rect">
              <a:avLst/>
            </a:prstGeom>
            <a:noFill/>
            <a:extLst>
              <a:ext uri="{909E8E84-426E-40DD-AFC4-6F175D3DCCD1}">
                <a14:hiddenFill xmlns:a14="http://schemas.microsoft.com/office/drawing/2010/main">
                  <a:solidFill>
                    <a:srgbClr val="FFFFFF"/>
                  </a:solidFill>
                </a14:hiddenFill>
              </a:ext>
            </a:extLst>
          </p:spPr>
        </p:pic>
        <p:sp>
          <p:nvSpPr>
            <p:cNvPr id="276" name="テキスト ボックス 275">
              <a:extLst>
                <a:ext uri="{FF2B5EF4-FFF2-40B4-BE49-F238E27FC236}">
                  <a16:creationId xmlns:a16="http://schemas.microsoft.com/office/drawing/2014/main" id="{C3C07E15-994A-1800-CE09-DB5412FF119E}"/>
                </a:ext>
              </a:extLst>
            </p:cNvPr>
            <p:cNvSpPr txBox="1"/>
            <p:nvPr/>
          </p:nvSpPr>
          <p:spPr>
            <a:xfrm>
              <a:off x="3179471" y="4606002"/>
              <a:ext cx="346794" cy="507458"/>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277" name="平行四辺形 276">
              <a:extLst>
                <a:ext uri="{FF2B5EF4-FFF2-40B4-BE49-F238E27FC236}">
                  <a16:creationId xmlns:a16="http://schemas.microsoft.com/office/drawing/2014/main" id="{07936F67-394F-927E-AEE9-B66B3CEAA44F}"/>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直方体 277">
              <a:extLst>
                <a:ext uri="{FF2B5EF4-FFF2-40B4-BE49-F238E27FC236}">
                  <a16:creationId xmlns:a16="http://schemas.microsoft.com/office/drawing/2014/main" id="{C335AA9E-6EE5-2664-0E13-E39FFB817FA5}"/>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9" name="グラフィックス 278" descr="ライト: オン 単色塗りつぶし">
              <a:extLst>
                <a:ext uri="{FF2B5EF4-FFF2-40B4-BE49-F238E27FC236}">
                  <a16:creationId xmlns:a16="http://schemas.microsoft.com/office/drawing/2014/main" id="{1A545708-30DC-1115-00F5-86F37EDFEB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38800" y="10076"/>
              <a:ext cx="914400" cy="914400"/>
            </a:xfrm>
            <a:prstGeom prst="rect">
              <a:avLst/>
            </a:prstGeom>
          </p:spPr>
        </p:pic>
        <p:sp>
          <p:nvSpPr>
            <p:cNvPr id="280" name="フローチャート: 書類 279">
              <a:extLst>
                <a:ext uri="{FF2B5EF4-FFF2-40B4-BE49-F238E27FC236}">
                  <a16:creationId xmlns:a16="http://schemas.microsoft.com/office/drawing/2014/main" id="{6F15A9AD-ACC1-BD09-ACC1-5D2615DB2ECC}"/>
                </a:ext>
              </a:extLst>
            </p:cNvPr>
            <p:cNvSpPr/>
            <p:nvPr/>
          </p:nvSpPr>
          <p:spPr>
            <a:xfrm rot="10800000">
              <a:off x="2493937" y="2412272"/>
              <a:ext cx="5987851" cy="2799732"/>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テキスト ボックス 280">
              <a:extLst>
                <a:ext uri="{FF2B5EF4-FFF2-40B4-BE49-F238E27FC236}">
                  <a16:creationId xmlns:a16="http://schemas.microsoft.com/office/drawing/2014/main" id="{96C969E2-B414-44CE-3EE9-A48E0E712DFA}"/>
                </a:ext>
              </a:extLst>
            </p:cNvPr>
            <p:cNvSpPr txBox="1"/>
            <p:nvPr/>
          </p:nvSpPr>
          <p:spPr>
            <a:xfrm>
              <a:off x="6506036" y="-22783"/>
              <a:ext cx="2988158" cy="859568"/>
            </a:xfrm>
            <a:prstGeom prst="rect">
              <a:avLst/>
            </a:prstGeom>
            <a:noFill/>
          </p:spPr>
          <p:txBody>
            <a:bodyPr wrap="square" rtlCol="0">
              <a:spAutoFit/>
            </a:bodyPr>
            <a:lstStyle/>
            <a:p>
              <a:r>
                <a:rPr kumimoji="1" lang="ja-JP" altLang="en-US" sz="1200">
                  <a:solidFill>
                    <a:schemeClr val="bg1"/>
                  </a:solidFill>
                </a:rPr>
                <a:t>光を当てた</a:t>
              </a:r>
              <a:endParaRPr kumimoji="1" lang="en-US" altLang="ja-JP" sz="1200">
                <a:solidFill>
                  <a:schemeClr val="bg1"/>
                </a:solidFill>
              </a:endParaRPr>
            </a:p>
          </p:txBody>
        </p:sp>
        <p:sp>
          <p:nvSpPr>
            <p:cNvPr id="282" name="テキスト ボックス 281">
              <a:extLst>
                <a:ext uri="{FF2B5EF4-FFF2-40B4-BE49-F238E27FC236}">
                  <a16:creationId xmlns:a16="http://schemas.microsoft.com/office/drawing/2014/main" id="{2BD8DE09-E1A6-CE88-6496-4B49AE39ED6D}"/>
                </a:ext>
              </a:extLst>
            </p:cNvPr>
            <p:cNvSpPr txBox="1"/>
            <p:nvPr/>
          </p:nvSpPr>
          <p:spPr>
            <a:xfrm>
              <a:off x="4237306" y="5520637"/>
              <a:ext cx="2431559" cy="507459"/>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283" name="直線コネクタ 282">
              <a:extLst>
                <a:ext uri="{FF2B5EF4-FFF2-40B4-BE49-F238E27FC236}">
                  <a16:creationId xmlns:a16="http://schemas.microsoft.com/office/drawing/2014/main" id="{60F48D5C-78E8-1803-D92E-F5899857F31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a:extLst>
                <a:ext uri="{FF2B5EF4-FFF2-40B4-BE49-F238E27FC236}">
                  <a16:creationId xmlns:a16="http://schemas.microsoft.com/office/drawing/2014/main" id="{260C2A10-58FE-CA3B-8DD9-195413FDA2BC}"/>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id="{1FF85B80-3817-9A32-EA47-2B92303A0DBC}"/>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6" name="グループ化 285">
            <a:extLst>
              <a:ext uri="{FF2B5EF4-FFF2-40B4-BE49-F238E27FC236}">
                <a16:creationId xmlns:a16="http://schemas.microsoft.com/office/drawing/2014/main" id="{187C4DE6-1AFB-D1BD-725E-45543CB8A563}"/>
              </a:ext>
            </a:extLst>
          </p:cNvPr>
          <p:cNvGrpSpPr/>
          <p:nvPr/>
        </p:nvGrpSpPr>
        <p:grpSpPr>
          <a:xfrm>
            <a:off x="-12267449" y="3429000"/>
            <a:ext cx="3141354" cy="2320942"/>
            <a:chOff x="8011641" y="3754725"/>
            <a:chExt cx="4010309" cy="2962957"/>
          </a:xfrm>
        </p:grpSpPr>
        <p:sp>
          <p:nvSpPr>
            <p:cNvPr id="287" name="平行四辺形 286">
              <a:extLst>
                <a:ext uri="{FF2B5EF4-FFF2-40B4-BE49-F238E27FC236}">
                  <a16:creationId xmlns:a16="http://schemas.microsoft.com/office/drawing/2014/main" id="{97E5529F-B204-5D41-A9D2-ABA3CC4A4880}"/>
                </a:ext>
              </a:extLst>
            </p:cNvPr>
            <p:cNvSpPr/>
            <p:nvPr/>
          </p:nvSpPr>
          <p:spPr>
            <a:xfrm>
              <a:off x="8433011" y="5764906"/>
              <a:ext cx="2995962" cy="45835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フローチャート: 書類 287">
              <a:extLst>
                <a:ext uri="{FF2B5EF4-FFF2-40B4-BE49-F238E27FC236}">
                  <a16:creationId xmlns:a16="http://schemas.microsoft.com/office/drawing/2014/main" id="{FB770854-213B-2578-25E9-1EBDF49AE055}"/>
                </a:ext>
              </a:extLst>
            </p:cNvPr>
            <p:cNvSpPr/>
            <p:nvPr/>
          </p:nvSpPr>
          <p:spPr>
            <a:xfrm rot="10800000">
              <a:off x="8919862" y="4546908"/>
              <a:ext cx="2536919" cy="122180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直方体 288">
              <a:extLst>
                <a:ext uri="{FF2B5EF4-FFF2-40B4-BE49-F238E27FC236}">
                  <a16:creationId xmlns:a16="http://schemas.microsoft.com/office/drawing/2014/main" id="{76B10B9E-C350-17D3-653F-8D3D3262D212}"/>
                </a:ext>
              </a:extLst>
            </p:cNvPr>
            <p:cNvSpPr/>
            <p:nvPr/>
          </p:nvSpPr>
          <p:spPr>
            <a:xfrm rot="10800000">
              <a:off x="8465455" y="4387623"/>
              <a:ext cx="3003016" cy="1840832"/>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直方体 289">
              <a:extLst>
                <a:ext uri="{FF2B5EF4-FFF2-40B4-BE49-F238E27FC236}">
                  <a16:creationId xmlns:a16="http://schemas.microsoft.com/office/drawing/2014/main" id="{669CE34D-EC5C-D9A6-23A0-77AF452D1F6D}"/>
                </a:ext>
              </a:extLst>
            </p:cNvPr>
            <p:cNvSpPr/>
            <p:nvPr/>
          </p:nvSpPr>
          <p:spPr>
            <a:xfrm>
              <a:off x="9266460" y="5449669"/>
              <a:ext cx="1158836" cy="766432"/>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直方体 290">
              <a:extLst>
                <a:ext uri="{FF2B5EF4-FFF2-40B4-BE49-F238E27FC236}">
                  <a16:creationId xmlns:a16="http://schemas.microsoft.com/office/drawing/2014/main" id="{6DDA15BD-9486-54D8-BFF4-170D296814D5}"/>
                </a:ext>
              </a:extLst>
            </p:cNvPr>
            <p:cNvSpPr/>
            <p:nvPr/>
          </p:nvSpPr>
          <p:spPr>
            <a:xfrm>
              <a:off x="10065175" y="4914162"/>
              <a:ext cx="1394885" cy="1301939"/>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2" name="直線コネクタ 291">
              <a:extLst>
                <a:ext uri="{FF2B5EF4-FFF2-40B4-BE49-F238E27FC236}">
                  <a16:creationId xmlns:a16="http://schemas.microsoft.com/office/drawing/2014/main" id="{0C9C68D1-A33B-B90F-5BD1-684CE87E698B}"/>
                </a:ext>
              </a:extLst>
            </p:cNvPr>
            <p:cNvCxnSpPr>
              <a:cxnSpLocks/>
            </p:cNvCxnSpPr>
            <p:nvPr/>
          </p:nvCxnSpPr>
          <p:spPr>
            <a:xfrm flipH="1">
              <a:off x="8145114" y="6228456"/>
              <a:ext cx="3203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a:extLst>
                <a:ext uri="{FF2B5EF4-FFF2-40B4-BE49-F238E27FC236}">
                  <a16:creationId xmlns:a16="http://schemas.microsoft.com/office/drawing/2014/main" id="{432A9F7B-5CB3-4B90-9B6E-B1CBE0B77393}"/>
                </a:ext>
              </a:extLst>
            </p:cNvPr>
            <p:cNvCxnSpPr>
              <a:cxnSpLocks/>
            </p:cNvCxnSpPr>
            <p:nvPr/>
          </p:nvCxnSpPr>
          <p:spPr>
            <a:xfrm flipH="1">
              <a:off x="8145114" y="4850020"/>
              <a:ext cx="3121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D6A91C91-6A64-8EA7-FB12-429A16807434}"/>
                </a:ext>
              </a:extLst>
            </p:cNvPr>
            <p:cNvCxnSpPr>
              <a:cxnSpLocks/>
            </p:cNvCxnSpPr>
            <p:nvPr/>
          </p:nvCxnSpPr>
          <p:spPr>
            <a:xfrm flipH="1">
              <a:off x="8317375" y="4859864"/>
              <a:ext cx="17512" cy="135505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5" name="テキスト ボックス 294">
              <a:extLst>
                <a:ext uri="{FF2B5EF4-FFF2-40B4-BE49-F238E27FC236}">
                  <a16:creationId xmlns:a16="http://schemas.microsoft.com/office/drawing/2014/main" id="{1D56D627-385F-2963-A762-76996CA181D2}"/>
                </a:ext>
              </a:extLst>
            </p:cNvPr>
            <p:cNvSpPr txBox="1"/>
            <p:nvPr/>
          </p:nvSpPr>
          <p:spPr>
            <a:xfrm rot="5400000">
              <a:off x="7629001" y="5375242"/>
              <a:ext cx="1028651" cy="215444"/>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296" name="直線コネクタ 295">
              <a:extLst>
                <a:ext uri="{FF2B5EF4-FFF2-40B4-BE49-F238E27FC236}">
                  <a16:creationId xmlns:a16="http://schemas.microsoft.com/office/drawing/2014/main" id="{5D85109F-B82C-C94C-1D5D-1C3C23A843F0}"/>
                </a:ext>
              </a:extLst>
            </p:cNvPr>
            <p:cNvCxnSpPr>
              <a:cxnSpLocks/>
            </p:cNvCxnSpPr>
            <p:nvPr/>
          </p:nvCxnSpPr>
          <p:spPr>
            <a:xfrm flipH="1" flipV="1">
              <a:off x="10983954" y="6225405"/>
              <a:ext cx="249375" cy="1773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a:extLst>
                <a:ext uri="{FF2B5EF4-FFF2-40B4-BE49-F238E27FC236}">
                  <a16:creationId xmlns:a16="http://schemas.microsoft.com/office/drawing/2014/main" id="{8CFC632F-8492-EC3A-5BBA-6922A6FC8D19}"/>
                </a:ext>
              </a:extLst>
            </p:cNvPr>
            <p:cNvCxnSpPr>
              <a:cxnSpLocks/>
            </p:cNvCxnSpPr>
            <p:nvPr/>
          </p:nvCxnSpPr>
          <p:spPr>
            <a:xfrm flipH="1" flipV="1">
              <a:off x="11457127" y="5780749"/>
              <a:ext cx="299395" cy="1944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線矢印コネクタ 297">
              <a:extLst>
                <a:ext uri="{FF2B5EF4-FFF2-40B4-BE49-F238E27FC236}">
                  <a16:creationId xmlns:a16="http://schemas.microsoft.com/office/drawing/2014/main" id="{34F4C003-AA02-2927-B277-CAC2A5DF230F}"/>
                </a:ext>
              </a:extLst>
            </p:cNvPr>
            <p:cNvCxnSpPr>
              <a:cxnSpLocks/>
            </p:cNvCxnSpPr>
            <p:nvPr/>
          </p:nvCxnSpPr>
          <p:spPr>
            <a:xfrm flipH="1">
              <a:off x="11163255" y="5874712"/>
              <a:ext cx="427675" cy="44538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9" name="テキスト ボックス 298">
              <a:extLst>
                <a:ext uri="{FF2B5EF4-FFF2-40B4-BE49-F238E27FC236}">
                  <a16:creationId xmlns:a16="http://schemas.microsoft.com/office/drawing/2014/main" id="{5AD96561-50D3-177C-D183-89131E4D7C50}"/>
                </a:ext>
              </a:extLst>
            </p:cNvPr>
            <p:cNvSpPr txBox="1"/>
            <p:nvPr/>
          </p:nvSpPr>
          <p:spPr>
            <a:xfrm rot="18587430">
              <a:off x="10930191" y="6095635"/>
              <a:ext cx="1028651" cy="215444"/>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300" name="平行四辺形 299">
              <a:extLst>
                <a:ext uri="{FF2B5EF4-FFF2-40B4-BE49-F238E27FC236}">
                  <a16:creationId xmlns:a16="http://schemas.microsoft.com/office/drawing/2014/main" id="{956BD85F-38D1-20B7-A7C2-39CF61DA2ED8}"/>
                </a:ext>
              </a:extLst>
            </p:cNvPr>
            <p:cNvSpPr/>
            <p:nvPr/>
          </p:nvSpPr>
          <p:spPr>
            <a:xfrm rot="18943505">
              <a:off x="8011641" y="5168338"/>
              <a:ext cx="1331577" cy="678083"/>
            </a:xfrm>
            <a:prstGeom prst="parallelogram">
              <a:avLst>
                <a:gd name="adj" fmla="val 95956"/>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1" name="直線矢印コネクタ 300">
              <a:extLst>
                <a:ext uri="{FF2B5EF4-FFF2-40B4-BE49-F238E27FC236}">
                  <a16:creationId xmlns:a16="http://schemas.microsoft.com/office/drawing/2014/main" id="{BBB03D77-EC50-5C2F-1AB8-0DFD2A58A510}"/>
                </a:ext>
              </a:extLst>
            </p:cNvPr>
            <p:cNvCxnSpPr>
              <a:cxnSpLocks/>
            </p:cNvCxnSpPr>
            <p:nvPr/>
          </p:nvCxnSpPr>
          <p:spPr>
            <a:xfrm>
              <a:off x="10162101" y="5364345"/>
              <a:ext cx="0" cy="85891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2" name="テキスト ボックス 301">
              <a:extLst>
                <a:ext uri="{FF2B5EF4-FFF2-40B4-BE49-F238E27FC236}">
                  <a16:creationId xmlns:a16="http://schemas.microsoft.com/office/drawing/2014/main" id="{CA1BD99C-AEE8-9970-3FDE-DBC8ABA93326}"/>
                </a:ext>
              </a:extLst>
            </p:cNvPr>
            <p:cNvSpPr txBox="1"/>
            <p:nvPr/>
          </p:nvSpPr>
          <p:spPr>
            <a:xfrm>
              <a:off x="10185963" y="5759711"/>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303" name="直線矢印コネクタ 302">
              <a:extLst>
                <a:ext uri="{FF2B5EF4-FFF2-40B4-BE49-F238E27FC236}">
                  <a16:creationId xmlns:a16="http://schemas.microsoft.com/office/drawing/2014/main" id="{EA8301FF-E7E1-6AA0-AB1B-F581226DDDA7}"/>
                </a:ext>
              </a:extLst>
            </p:cNvPr>
            <p:cNvCxnSpPr>
              <a:cxnSpLocks/>
            </p:cNvCxnSpPr>
            <p:nvPr/>
          </p:nvCxnSpPr>
          <p:spPr>
            <a:xfrm>
              <a:off x="9367569" y="5813785"/>
              <a:ext cx="1157" cy="41752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4" name="テキスト ボックス 303">
              <a:extLst>
                <a:ext uri="{FF2B5EF4-FFF2-40B4-BE49-F238E27FC236}">
                  <a16:creationId xmlns:a16="http://schemas.microsoft.com/office/drawing/2014/main" id="{70C9880A-0BAC-1EC9-BAF4-FEC5BC5CCE15}"/>
                </a:ext>
              </a:extLst>
            </p:cNvPr>
            <p:cNvSpPr txBox="1"/>
            <p:nvPr/>
          </p:nvSpPr>
          <p:spPr>
            <a:xfrm>
              <a:off x="9352660" y="5907540"/>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305" name="テキスト ボックス 304">
              <a:extLst>
                <a:ext uri="{FF2B5EF4-FFF2-40B4-BE49-F238E27FC236}">
                  <a16:creationId xmlns:a16="http://schemas.microsoft.com/office/drawing/2014/main" id="{27791724-B7BF-65AD-617D-CE0DBF5A5BBB}"/>
                </a:ext>
              </a:extLst>
            </p:cNvPr>
            <p:cNvSpPr txBox="1"/>
            <p:nvPr/>
          </p:nvSpPr>
          <p:spPr>
            <a:xfrm>
              <a:off x="10400517" y="5317518"/>
              <a:ext cx="146709" cy="215444"/>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306" name="テキスト ボックス 305">
              <a:extLst>
                <a:ext uri="{FF2B5EF4-FFF2-40B4-BE49-F238E27FC236}">
                  <a16:creationId xmlns:a16="http://schemas.microsoft.com/office/drawing/2014/main" id="{D9C4DCE4-49F5-AC05-EDAE-32127125F24E}"/>
                </a:ext>
              </a:extLst>
            </p:cNvPr>
            <p:cNvSpPr txBox="1"/>
            <p:nvPr/>
          </p:nvSpPr>
          <p:spPr>
            <a:xfrm>
              <a:off x="9603162" y="5595046"/>
              <a:ext cx="146709" cy="215444"/>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307" name="Picture 4" descr="ドンコのイラスト | かわいいフリー素材集 いらすとや">
              <a:extLst>
                <a:ext uri="{FF2B5EF4-FFF2-40B4-BE49-F238E27FC236}">
                  <a16:creationId xmlns:a16="http://schemas.microsoft.com/office/drawing/2014/main" id="{A81F86C8-915A-8434-C88C-833A2EBCCDE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9961478" y="4707335"/>
              <a:ext cx="947672" cy="72433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4" descr="ドンコのイラスト | かわいいフリー素材集 いらすとや">
              <a:extLst>
                <a:ext uri="{FF2B5EF4-FFF2-40B4-BE49-F238E27FC236}">
                  <a16:creationId xmlns:a16="http://schemas.microsoft.com/office/drawing/2014/main" id="{5D3D7F18-DE61-D4A6-2246-BDB2978B3FA2}"/>
                </a:ext>
              </a:extLst>
            </p:cNvPr>
            <p:cNvPicPr>
              <a:picLocks noChangeAspect="1" noChangeArrowheads="1"/>
            </p:cNvPicPr>
            <p:nvPr/>
          </p:nvPicPr>
          <p:blipFill>
            <a:blip r:embed="rId13">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0240913" y="4815790"/>
              <a:ext cx="695085" cy="531275"/>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4" descr="ドンコのイラスト | かわいいフリー素材集 いらすとや">
              <a:extLst>
                <a:ext uri="{FF2B5EF4-FFF2-40B4-BE49-F238E27FC236}">
                  <a16:creationId xmlns:a16="http://schemas.microsoft.com/office/drawing/2014/main" id="{235A6A58-111C-DA7E-D9D3-8029D75189AD}"/>
                </a:ext>
              </a:extLst>
            </p:cNvPr>
            <p:cNvPicPr>
              <a:picLocks noChangeAspect="1" noChangeArrowheads="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445738" y="4869399"/>
              <a:ext cx="552754" cy="422487"/>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4" descr="ドンコのイラスト | かわいいフリー素材集 いらすとや">
              <a:extLst>
                <a:ext uri="{FF2B5EF4-FFF2-40B4-BE49-F238E27FC236}">
                  <a16:creationId xmlns:a16="http://schemas.microsoft.com/office/drawing/2014/main" id="{1EAFBB2F-CD92-78FB-1684-28D21F456CA6}"/>
                </a:ext>
              </a:extLst>
            </p:cNvPr>
            <p:cNvPicPr>
              <a:picLocks noChangeAspect="1" noChangeArrowheads="1"/>
            </p:cNvPicPr>
            <p:nvPr/>
          </p:nvPicPr>
          <p:blipFill>
            <a:blip r:embed="rId9">
              <a:duotone>
                <a:prstClr val="black"/>
                <a:schemeClr val="accent6">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633755" y="4942422"/>
              <a:ext cx="426202" cy="325759"/>
            </a:xfrm>
            <a:prstGeom prst="rect">
              <a:avLst/>
            </a:prstGeom>
            <a:noFill/>
            <a:extLst>
              <a:ext uri="{909E8E84-426E-40DD-AFC4-6F175D3DCCD1}">
                <a14:hiddenFill xmlns:a14="http://schemas.microsoft.com/office/drawing/2010/main">
                  <a:solidFill>
                    <a:srgbClr val="FFFFFF"/>
                  </a:solidFill>
                </a14:hiddenFill>
              </a:ext>
            </a:extLst>
          </p:spPr>
        </p:pic>
        <p:sp>
          <p:nvSpPr>
            <p:cNvPr id="311" name="テキスト ボックス 310">
              <a:extLst>
                <a:ext uri="{FF2B5EF4-FFF2-40B4-BE49-F238E27FC236}">
                  <a16:creationId xmlns:a16="http://schemas.microsoft.com/office/drawing/2014/main" id="{7A0016BF-DCB2-F28C-677F-2C08D189D063}"/>
                </a:ext>
              </a:extLst>
            </p:cNvPr>
            <p:cNvSpPr txBox="1"/>
            <p:nvPr/>
          </p:nvSpPr>
          <p:spPr>
            <a:xfrm>
              <a:off x="8812027" y="5976228"/>
              <a:ext cx="146709" cy="215444"/>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312" name="平行四辺形 311">
              <a:extLst>
                <a:ext uri="{FF2B5EF4-FFF2-40B4-BE49-F238E27FC236}">
                  <a16:creationId xmlns:a16="http://schemas.microsoft.com/office/drawing/2014/main" id="{9EF8456A-453C-DA8D-76F5-8EEE5BED1729}"/>
                </a:ext>
              </a:extLst>
            </p:cNvPr>
            <p:cNvSpPr/>
            <p:nvPr/>
          </p:nvSpPr>
          <p:spPr>
            <a:xfrm rot="18860962">
              <a:off x="10504441" y="5071042"/>
              <a:ext cx="1453495" cy="79078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直方体 312">
              <a:extLst>
                <a:ext uri="{FF2B5EF4-FFF2-40B4-BE49-F238E27FC236}">
                  <a16:creationId xmlns:a16="http://schemas.microsoft.com/office/drawing/2014/main" id="{F65BA03D-D28E-7444-78D0-45622CFFB304}"/>
                </a:ext>
              </a:extLst>
            </p:cNvPr>
            <p:cNvSpPr/>
            <p:nvPr/>
          </p:nvSpPr>
          <p:spPr>
            <a:xfrm>
              <a:off x="8465456" y="4387624"/>
              <a:ext cx="3003016" cy="1840832"/>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4" name="グラフィックス 313" descr="ライト: オン 単色塗りつぶし">
              <a:extLst>
                <a:ext uri="{FF2B5EF4-FFF2-40B4-BE49-F238E27FC236}">
                  <a16:creationId xmlns:a16="http://schemas.microsoft.com/office/drawing/2014/main" id="{AEDC46CF-24A8-2DF7-462E-F9E4C20AB24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76745" y="3754725"/>
              <a:ext cx="386829" cy="386829"/>
            </a:xfrm>
            <a:prstGeom prst="rect">
              <a:avLst/>
            </a:prstGeom>
          </p:spPr>
        </p:pic>
        <p:sp>
          <p:nvSpPr>
            <p:cNvPr id="315" name="フローチャート: 書類 314">
              <a:extLst>
                <a:ext uri="{FF2B5EF4-FFF2-40B4-BE49-F238E27FC236}">
                  <a16:creationId xmlns:a16="http://schemas.microsoft.com/office/drawing/2014/main" id="{E65723BB-8FAA-4001-3C24-DEC7868DCDE4}"/>
                </a:ext>
              </a:extLst>
            </p:cNvPr>
            <p:cNvSpPr/>
            <p:nvPr/>
          </p:nvSpPr>
          <p:spPr>
            <a:xfrm rot="10800000">
              <a:off x="8472917" y="5032054"/>
              <a:ext cx="2533109" cy="118440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a:extLst>
                <a:ext uri="{FF2B5EF4-FFF2-40B4-BE49-F238E27FC236}">
                  <a16:creationId xmlns:a16="http://schemas.microsoft.com/office/drawing/2014/main" id="{B5B58D83-C38F-F25E-D7A8-26FC7D15B66B}"/>
                </a:ext>
              </a:extLst>
            </p:cNvPr>
            <p:cNvSpPr txBox="1"/>
            <p:nvPr/>
          </p:nvSpPr>
          <p:spPr>
            <a:xfrm>
              <a:off x="10065174" y="3775190"/>
              <a:ext cx="1956776" cy="353622"/>
            </a:xfrm>
            <a:prstGeom prst="rect">
              <a:avLst/>
            </a:prstGeom>
            <a:noFill/>
          </p:spPr>
          <p:txBody>
            <a:bodyPr wrap="square" rtlCol="0">
              <a:spAutoFit/>
            </a:bodyPr>
            <a:lstStyle/>
            <a:p>
              <a:r>
                <a:rPr kumimoji="1" lang="ja-JP" altLang="en-US" sz="1200">
                  <a:solidFill>
                    <a:schemeClr val="bg1"/>
                  </a:solidFill>
                </a:rPr>
                <a:t>光を当て</a:t>
              </a:r>
              <a:r>
                <a:rPr lang="ja-JP" altLang="en-US" sz="1200">
                  <a:solidFill>
                    <a:schemeClr val="bg1"/>
                  </a:solidFill>
                </a:rPr>
                <a:t>なかった</a:t>
              </a:r>
              <a:endParaRPr kumimoji="1" lang="en-US" altLang="ja-JP" sz="1200">
                <a:solidFill>
                  <a:schemeClr val="bg1"/>
                </a:solidFill>
              </a:endParaRPr>
            </a:p>
          </p:txBody>
        </p:sp>
        <p:sp>
          <p:nvSpPr>
            <p:cNvPr id="317" name="テキスト ボックス 316">
              <a:extLst>
                <a:ext uri="{FF2B5EF4-FFF2-40B4-BE49-F238E27FC236}">
                  <a16:creationId xmlns:a16="http://schemas.microsoft.com/office/drawing/2014/main" id="{2A10AB52-5C21-465F-B7B1-C59C8C56DCCC}"/>
                </a:ext>
              </a:extLst>
            </p:cNvPr>
            <p:cNvSpPr txBox="1"/>
            <p:nvPr/>
          </p:nvSpPr>
          <p:spPr>
            <a:xfrm>
              <a:off x="9234384" y="6408307"/>
              <a:ext cx="1028648" cy="215444"/>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318" name="直線コネクタ 317">
              <a:extLst>
                <a:ext uri="{FF2B5EF4-FFF2-40B4-BE49-F238E27FC236}">
                  <a16:creationId xmlns:a16="http://schemas.microsoft.com/office/drawing/2014/main" id="{AC54C33E-4B48-BEC8-B298-554CDD1E37B7}"/>
                </a:ext>
              </a:extLst>
            </p:cNvPr>
            <p:cNvCxnSpPr>
              <a:cxnSpLocks/>
            </p:cNvCxnSpPr>
            <p:nvPr/>
          </p:nvCxnSpPr>
          <p:spPr>
            <a:xfrm>
              <a:off x="8471955" y="6247306"/>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022FDF68-27E9-E3F8-1651-83931B438062}"/>
                </a:ext>
              </a:extLst>
            </p:cNvPr>
            <p:cNvCxnSpPr>
              <a:cxnSpLocks/>
            </p:cNvCxnSpPr>
            <p:nvPr/>
          </p:nvCxnSpPr>
          <p:spPr>
            <a:xfrm>
              <a:off x="11010195" y="6245900"/>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直線矢印コネクタ 319">
              <a:extLst>
                <a:ext uri="{FF2B5EF4-FFF2-40B4-BE49-F238E27FC236}">
                  <a16:creationId xmlns:a16="http://schemas.microsoft.com/office/drawing/2014/main" id="{850F27CD-DF49-B753-3AD7-3AFB04ECE744}"/>
                </a:ext>
              </a:extLst>
            </p:cNvPr>
            <p:cNvCxnSpPr>
              <a:cxnSpLocks/>
            </p:cNvCxnSpPr>
            <p:nvPr/>
          </p:nvCxnSpPr>
          <p:spPr>
            <a:xfrm>
              <a:off x="8475699" y="6352615"/>
              <a:ext cx="2534496" cy="893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1" name="矢印: 右 320">
            <a:extLst>
              <a:ext uri="{FF2B5EF4-FFF2-40B4-BE49-F238E27FC236}">
                <a16:creationId xmlns:a16="http://schemas.microsoft.com/office/drawing/2014/main" id="{5383CF64-5671-52CC-F512-A4857A02646D}"/>
              </a:ext>
            </a:extLst>
          </p:cNvPr>
          <p:cNvSpPr/>
          <p:nvPr/>
        </p:nvSpPr>
        <p:spPr>
          <a:xfrm>
            <a:off x="-6490980" y="4335780"/>
            <a:ext cx="586740" cy="1173480"/>
          </a:xfrm>
          <a:prstGeom prst="rightArrow">
            <a:avLst>
              <a:gd name="adj1" fmla="val 50000"/>
              <a:gd name="adj2" fmla="val 48845"/>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b</a:t>
            </a:r>
            <a:endParaRPr kumimoji="1" lang="ja-JP" altLang="en-US">
              <a:noFill/>
            </a:endParaRPr>
          </a:p>
        </p:txBody>
      </p:sp>
      <p:grpSp>
        <p:nvGrpSpPr>
          <p:cNvPr id="322" name="グループ化 321">
            <a:extLst>
              <a:ext uri="{FF2B5EF4-FFF2-40B4-BE49-F238E27FC236}">
                <a16:creationId xmlns:a16="http://schemas.microsoft.com/office/drawing/2014/main" id="{8CFEF3C6-C6D7-E5AB-C380-D148F8092835}"/>
              </a:ext>
            </a:extLst>
          </p:cNvPr>
          <p:cNvGrpSpPr/>
          <p:nvPr/>
        </p:nvGrpSpPr>
        <p:grpSpPr>
          <a:xfrm>
            <a:off x="-2954912" y="4778131"/>
            <a:ext cx="2792188" cy="2004931"/>
            <a:chOff x="9338698" y="4778131"/>
            <a:chExt cx="2792188" cy="2004931"/>
          </a:xfrm>
        </p:grpSpPr>
        <p:sp>
          <p:nvSpPr>
            <p:cNvPr id="323" name="平行四辺形 322">
              <a:extLst>
                <a:ext uri="{FF2B5EF4-FFF2-40B4-BE49-F238E27FC236}">
                  <a16:creationId xmlns:a16="http://schemas.microsoft.com/office/drawing/2014/main" id="{D6B369E2-1596-3328-B987-0DB86F498778}"/>
                </a:ext>
              </a:extLst>
            </p:cNvPr>
            <p:cNvSpPr/>
            <p:nvPr/>
          </p:nvSpPr>
          <p:spPr>
            <a:xfrm>
              <a:off x="9616918" y="6132867"/>
              <a:ext cx="2282188" cy="349154"/>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フローチャート: 書類 323">
              <a:extLst>
                <a:ext uri="{FF2B5EF4-FFF2-40B4-BE49-F238E27FC236}">
                  <a16:creationId xmlns:a16="http://schemas.microsoft.com/office/drawing/2014/main" id="{0BC2E534-FA04-3BA7-F05B-E256EAC2742B}"/>
                </a:ext>
              </a:extLst>
            </p:cNvPr>
            <p:cNvSpPr/>
            <p:nvPr/>
          </p:nvSpPr>
          <p:spPr>
            <a:xfrm rot="10800000">
              <a:off x="9979958" y="5202153"/>
              <a:ext cx="1932509" cy="9307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直方体 324">
              <a:extLst>
                <a:ext uri="{FF2B5EF4-FFF2-40B4-BE49-F238E27FC236}">
                  <a16:creationId xmlns:a16="http://schemas.microsoft.com/office/drawing/2014/main" id="{56B6D5BD-0CB3-74B4-3D72-4B8392BFF8C7}"/>
                </a:ext>
              </a:extLst>
            </p:cNvPr>
            <p:cNvSpPr/>
            <p:nvPr/>
          </p:nvSpPr>
          <p:spPr>
            <a:xfrm rot="10800000">
              <a:off x="9627373" y="5081434"/>
              <a:ext cx="2287560" cy="140226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直方体 325">
              <a:extLst>
                <a:ext uri="{FF2B5EF4-FFF2-40B4-BE49-F238E27FC236}">
                  <a16:creationId xmlns:a16="http://schemas.microsoft.com/office/drawing/2014/main" id="{38122AE7-D962-4E12-E4A7-BB9135BB274C}"/>
                </a:ext>
              </a:extLst>
            </p:cNvPr>
            <p:cNvSpPr/>
            <p:nvPr/>
          </p:nvSpPr>
          <p:spPr>
            <a:xfrm>
              <a:off x="10238060" y="5893292"/>
              <a:ext cx="882748" cy="583832"/>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7" name="Picture 4" descr="ドンコのイラスト | かわいいフリー素材集 いらすとや">
              <a:extLst>
                <a:ext uri="{FF2B5EF4-FFF2-40B4-BE49-F238E27FC236}">
                  <a16:creationId xmlns:a16="http://schemas.microsoft.com/office/drawing/2014/main" id="{96B47739-DF72-7A03-B7E6-B74ECE582FEA}"/>
                </a:ext>
              </a:extLst>
            </p:cNvPr>
            <p:cNvPicPr>
              <a:picLocks noChangeAspect="1" noChangeArrowheads="1"/>
            </p:cNvPicPr>
            <p:nvPr/>
          </p:nvPicPr>
          <p:blipFill>
            <a:blip r:embed="rId9">
              <a:duotone>
                <a:prstClr val="black"/>
                <a:srgbClr val="D9C3A5">
                  <a:tint val="50000"/>
                  <a:satMod val="180000"/>
                </a:srgb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167474" y="5666869"/>
              <a:ext cx="742330" cy="567386"/>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4" descr="ドンコのイラスト | かわいいフリー素材集 いらすとや">
              <a:extLst>
                <a:ext uri="{FF2B5EF4-FFF2-40B4-BE49-F238E27FC236}">
                  <a16:creationId xmlns:a16="http://schemas.microsoft.com/office/drawing/2014/main" id="{5C5EEA98-0CA1-9DBF-B9C3-D8764C421A3A}"/>
                </a:ext>
              </a:extLst>
            </p:cNvPr>
            <p:cNvPicPr>
              <a:picLocks noChangeAspect="1" noChangeArrowheads="1"/>
            </p:cNvPicPr>
            <p:nvPr/>
          </p:nvPicPr>
          <p:blipFill>
            <a:blip r:embed="rId13">
              <a:duotone>
                <a:prstClr val="black"/>
                <a:schemeClr val="accent4">
                  <a:tint val="45000"/>
                  <a:satMod val="400000"/>
                </a:schemeClr>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0348837" y="5787861"/>
              <a:ext cx="544474" cy="416158"/>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 descr="ドンコのイラスト | かわいいフリー素材集 いらすとや">
              <a:extLst>
                <a:ext uri="{FF2B5EF4-FFF2-40B4-BE49-F238E27FC236}">
                  <a16:creationId xmlns:a16="http://schemas.microsoft.com/office/drawing/2014/main" id="{DF5FD30C-E038-B7BF-0C87-534A0A190094}"/>
                </a:ext>
              </a:extLst>
            </p:cNvPr>
            <p:cNvPicPr>
              <a:picLocks noChangeAspect="1" noChangeArrowheads="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488828" y="5855644"/>
              <a:ext cx="432983" cy="330942"/>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4" descr="ドンコのイラスト | かわいいフリー素材集 いらすとや">
              <a:extLst>
                <a:ext uri="{FF2B5EF4-FFF2-40B4-BE49-F238E27FC236}">
                  <a16:creationId xmlns:a16="http://schemas.microsoft.com/office/drawing/2014/main" id="{26742946-27B3-88C9-E38E-6D90135A00A3}"/>
                </a:ext>
              </a:extLst>
            </p:cNvPr>
            <p:cNvPicPr>
              <a:picLocks noChangeAspect="1" noChangeArrowheads="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615921" y="5924801"/>
              <a:ext cx="333852" cy="255173"/>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4" descr="ドンコのイラスト | かわいいフリー素材集 いらすとや">
              <a:extLst>
                <a:ext uri="{FF2B5EF4-FFF2-40B4-BE49-F238E27FC236}">
                  <a16:creationId xmlns:a16="http://schemas.microsoft.com/office/drawing/2014/main" id="{7B2487F7-FB68-32A0-7044-B1888F124108}"/>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289537">
              <a:off x="10707350" y="5974427"/>
              <a:ext cx="236902" cy="181071"/>
            </a:xfrm>
            <a:prstGeom prst="rect">
              <a:avLst/>
            </a:prstGeom>
            <a:noFill/>
            <a:extLst>
              <a:ext uri="{909E8E84-426E-40DD-AFC4-6F175D3DCCD1}">
                <a14:hiddenFill xmlns:a14="http://schemas.microsoft.com/office/drawing/2010/main">
                  <a:solidFill>
                    <a:srgbClr val="FFFFFF"/>
                  </a:solidFill>
                </a14:hiddenFill>
              </a:ext>
            </a:extLst>
          </p:spPr>
        </p:pic>
        <p:sp>
          <p:nvSpPr>
            <p:cNvPr id="332" name="直方体 331">
              <a:extLst>
                <a:ext uri="{FF2B5EF4-FFF2-40B4-BE49-F238E27FC236}">
                  <a16:creationId xmlns:a16="http://schemas.microsoft.com/office/drawing/2014/main" id="{CF2B1336-43DA-4C87-E0B3-198AB27A5B8C}"/>
                </a:ext>
              </a:extLst>
            </p:cNvPr>
            <p:cNvSpPr/>
            <p:nvPr/>
          </p:nvSpPr>
          <p:spPr>
            <a:xfrm>
              <a:off x="10846968" y="5484530"/>
              <a:ext cx="1062560" cy="99175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3" name="直線コネクタ 332">
              <a:extLst>
                <a:ext uri="{FF2B5EF4-FFF2-40B4-BE49-F238E27FC236}">
                  <a16:creationId xmlns:a16="http://schemas.microsoft.com/office/drawing/2014/main" id="{E2B314DD-344E-235A-4A13-40803CCC4311}"/>
                </a:ext>
              </a:extLst>
            </p:cNvPr>
            <p:cNvCxnSpPr/>
            <p:nvPr/>
          </p:nvCxnSpPr>
          <p:spPr>
            <a:xfrm flipH="1">
              <a:off x="9392922" y="6483695"/>
              <a:ext cx="2344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4" name="直線コネクタ 333">
              <a:extLst>
                <a:ext uri="{FF2B5EF4-FFF2-40B4-BE49-F238E27FC236}">
                  <a16:creationId xmlns:a16="http://schemas.microsoft.com/office/drawing/2014/main" id="{0CD22EE4-2C64-AF08-F1FB-DFF434487CD5}"/>
                </a:ext>
              </a:extLst>
            </p:cNvPr>
            <p:cNvCxnSpPr/>
            <p:nvPr/>
          </p:nvCxnSpPr>
          <p:spPr>
            <a:xfrm flipH="1">
              <a:off x="9392922" y="5433938"/>
              <a:ext cx="2344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直線矢印コネクタ 334">
              <a:extLst>
                <a:ext uri="{FF2B5EF4-FFF2-40B4-BE49-F238E27FC236}">
                  <a16:creationId xmlns:a16="http://schemas.microsoft.com/office/drawing/2014/main" id="{AE27DD91-90A9-81B2-5147-73C9810DCDF0}"/>
                </a:ext>
              </a:extLst>
            </p:cNvPr>
            <p:cNvCxnSpPr/>
            <p:nvPr/>
          </p:nvCxnSpPr>
          <p:spPr>
            <a:xfrm flipH="1">
              <a:off x="9499932" y="5433938"/>
              <a:ext cx="5372" cy="104975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6" name="テキスト ボックス 335">
              <a:extLst>
                <a:ext uri="{FF2B5EF4-FFF2-40B4-BE49-F238E27FC236}">
                  <a16:creationId xmlns:a16="http://schemas.microsoft.com/office/drawing/2014/main" id="{E01DC026-D98A-90BC-1273-7541606DF37C}"/>
                </a:ext>
              </a:extLst>
            </p:cNvPr>
            <p:cNvSpPr txBox="1"/>
            <p:nvPr/>
          </p:nvSpPr>
          <p:spPr>
            <a:xfrm rot="5400000">
              <a:off x="9028674" y="5897419"/>
              <a:ext cx="783579" cy="163531"/>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337" name="直線コネクタ 336">
              <a:extLst>
                <a:ext uri="{FF2B5EF4-FFF2-40B4-BE49-F238E27FC236}">
                  <a16:creationId xmlns:a16="http://schemas.microsoft.com/office/drawing/2014/main" id="{9497A075-9FCE-A647-8E19-1397CCE6D267}"/>
                </a:ext>
              </a:extLst>
            </p:cNvPr>
            <p:cNvCxnSpPr>
              <a:cxnSpLocks/>
            </p:cNvCxnSpPr>
            <p:nvPr/>
          </p:nvCxnSpPr>
          <p:spPr>
            <a:xfrm flipH="1" flipV="1">
              <a:off x="11554096" y="6483695"/>
              <a:ext cx="201547" cy="112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8" name="直線コネクタ 337">
              <a:extLst>
                <a:ext uri="{FF2B5EF4-FFF2-40B4-BE49-F238E27FC236}">
                  <a16:creationId xmlns:a16="http://schemas.microsoft.com/office/drawing/2014/main" id="{1053B7B9-B055-0644-D795-9D9A6F3FBD3A}"/>
                </a:ext>
              </a:extLst>
            </p:cNvPr>
            <p:cNvCxnSpPr>
              <a:cxnSpLocks/>
            </p:cNvCxnSpPr>
            <p:nvPr/>
          </p:nvCxnSpPr>
          <p:spPr>
            <a:xfrm flipH="1" flipV="1">
              <a:off x="11912467" y="6132869"/>
              <a:ext cx="218419" cy="97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直線矢印コネクタ 338">
              <a:extLst>
                <a:ext uri="{FF2B5EF4-FFF2-40B4-BE49-F238E27FC236}">
                  <a16:creationId xmlns:a16="http://schemas.microsoft.com/office/drawing/2014/main" id="{909E8DC6-3A0D-98D3-B2D5-8AE21B7F6463}"/>
                </a:ext>
              </a:extLst>
            </p:cNvPr>
            <p:cNvCxnSpPr>
              <a:cxnSpLocks/>
            </p:cNvCxnSpPr>
            <p:nvPr/>
          </p:nvCxnSpPr>
          <p:spPr>
            <a:xfrm flipH="1">
              <a:off x="11682744" y="6181646"/>
              <a:ext cx="344550" cy="36953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0" name="テキスト ボックス 339">
              <a:extLst>
                <a:ext uri="{FF2B5EF4-FFF2-40B4-BE49-F238E27FC236}">
                  <a16:creationId xmlns:a16="http://schemas.microsoft.com/office/drawing/2014/main" id="{FBEDEB37-D8F3-7B50-9FB4-B9F5E32D75AC}"/>
                </a:ext>
              </a:extLst>
            </p:cNvPr>
            <p:cNvSpPr txBox="1"/>
            <p:nvPr/>
          </p:nvSpPr>
          <p:spPr>
            <a:xfrm rot="18587430">
              <a:off x="11544916" y="6309507"/>
              <a:ext cx="783578" cy="163531"/>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341" name="平行四辺形 340">
              <a:extLst>
                <a:ext uri="{FF2B5EF4-FFF2-40B4-BE49-F238E27FC236}">
                  <a16:creationId xmlns:a16="http://schemas.microsoft.com/office/drawing/2014/main" id="{2435A97E-54D9-FAB1-5950-6A450256C100}"/>
                </a:ext>
              </a:extLst>
            </p:cNvPr>
            <p:cNvSpPr/>
            <p:nvPr/>
          </p:nvSpPr>
          <p:spPr>
            <a:xfrm rot="18860962">
              <a:off x="9283745" y="5680049"/>
              <a:ext cx="1037025" cy="516532"/>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2" name="直線コネクタ 341">
              <a:extLst>
                <a:ext uri="{FF2B5EF4-FFF2-40B4-BE49-F238E27FC236}">
                  <a16:creationId xmlns:a16="http://schemas.microsoft.com/office/drawing/2014/main" id="{5BABB4A5-30F1-A5BB-77B9-7FFDC5B79D5F}"/>
                </a:ext>
              </a:extLst>
            </p:cNvPr>
            <p:cNvCxnSpPr>
              <a:cxnSpLocks/>
            </p:cNvCxnSpPr>
            <p:nvPr/>
          </p:nvCxnSpPr>
          <p:spPr>
            <a:xfrm>
              <a:off x="10846450" y="6162423"/>
              <a:ext cx="117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直線コネクタ 342">
              <a:extLst>
                <a:ext uri="{FF2B5EF4-FFF2-40B4-BE49-F238E27FC236}">
                  <a16:creationId xmlns:a16="http://schemas.microsoft.com/office/drawing/2014/main" id="{20C72285-CE71-AA46-9504-5D34FB45739E}"/>
                </a:ext>
              </a:extLst>
            </p:cNvPr>
            <p:cNvCxnSpPr>
              <a:cxnSpLocks/>
            </p:cNvCxnSpPr>
            <p:nvPr/>
          </p:nvCxnSpPr>
          <p:spPr>
            <a:xfrm>
              <a:off x="10850914" y="5828813"/>
              <a:ext cx="117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4" name="直線矢印コネクタ 343">
              <a:extLst>
                <a:ext uri="{FF2B5EF4-FFF2-40B4-BE49-F238E27FC236}">
                  <a16:creationId xmlns:a16="http://schemas.microsoft.com/office/drawing/2014/main" id="{53B3E1CD-A792-2972-8EDC-FF579863C840}"/>
                </a:ext>
              </a:extLst>
            </p:cNvPr>
            <p:cNvCxnSpPr>
              <a:cxnSpLocks/>
            </p:cNvCxnSpPr>
            <p:nvPr/>
          </p:nvCxnSpPr>
          <p:spPr>
            <a:xfrm>
              <a:off x="10907713" y="5827095"/>
              <a:ext cx="0" cy="334491"/>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5" name="テキスト ボックス 344">
              <a:extLst>
                <a:ext uri="{FF2B5EF4-FFF2-40B4-BE49-F238E27FC236}">
                  <a16:creationId xmlns:a16="http://schemas.microsoft.com/office/drawing/2014/main" id="{1D747695-6626-F7B3-8BCA-7AE87FE1F586}"/>
                </a:ext>
              </a:extLst>
            </p:cNvPr>
            <p:cNvSpPr txBox="1"/>
            <p:nvPr/>
          </p:nvSpPr>
          <p:spPr>
            <a:xfrm>
              <a:off x="10868004" y="5911888"/>
              <a:ext cx="335605" cy="163530"/>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346" name="直線コネクタ 345">
              <a:extLst>
                <a:ext uri="{FF2B5EF4-FFF2-40B4-BE49-F238E27FC236}">
                  <a16:creationId xmlns:a16="http://schemas.microsoft.com/office/drawing/2014/main" id="{71A184EB-7DE0-09D7-0706-3C1AACD7E2DE}"/>
                </a:ext>
              </a:extLst>
            </p:cNvPr>
            <p:cNvCxnSpPr>
              <a:cxnSpLocks/>
            </p:cNvCxnSpPr>
            <p:nvPr/>
          </p:nvCxnSpPr>
          <p:spPr>
            <a:xfrm>
              <a:off x="10239183" y="6164140"/>
              <a:ext cx="117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直線矢印コネクタ 346">
              <a:extLst>
                <a:ext uri="{FF2B5EF4-FFF2-40B4-BE49-F238E27FC236}">
                  <a16:creationId xmlns:a16="http://schemas.microsoft.com/office/drawing/2014/main" id="{CA23D488-5C79-B169-A745-F448697984AE}"/>
                </a:ext>
              </a:extLst>
            </p:cNvPr>
            <p:cNvCxnSpPr>
              <a:cxnSpLocks/>
            </p:cNvCxnSpPr>
            <p:nvPr/>
          </p:nvCxnSpPr>
          <p:spPr>
            <a:xfrm>
              <a:off x="10295983" y="6162423"/>
              <a:ext cx="646" cy="318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8" name="テキスト ボックス 347">
              <a:extLst>
                <a:ext uri="{FF2B5EF4-FFF2-40B4-BE49-F238E27FC236}">
                  <a16:creationId xmlns:a16="http://schemas.microsoft.com/office/drawing/2014/main" id="{B06D586A-B423-2EB5-A715-6408D912D013}"/>
                </a:ext>
              </a:extLst>
            </p:cNvPr>
            <p:cNvSpPr txBox="1"/>
            <p:nvPr/>
          </p:nvSpPr>
          <p:spPr>
            <a:xfrm>
              <a:off x="10265277" y="6300064"/>
              <a:ext cx="335605" cy="163530"/>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349" name="テキスト ボックス 348">
              <a:extLst>
                <a:ext uri="{FF2B5EF4-FFF2-40B4-BE49-F238E27FC236}">
                  <a16:creationId xmlns:a16="http://schemas.microsoft.com/office/drawing/2014/main" id="{C2E4518B-2CA0-20CC-7FFC-4ACAFD938349}"/>
                </a:ext>
              </a:extLst>
            </p:cNvPr>
            <p:cNvSpPr txBox="1"/>
            <p:nvPr/>
          </p:nvSpPr>
          <p:spPr>
            <a:xfrm>
              <a:off x="11183519" y="5828813"/>
              <a:ext cx="111756" cy="163530"/>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350" name="テキスト ボックス 349">
              <a:extLst>
                <a:ext uri="{FF2B5EF4-FFF2-40B4-BE49-F238E27FC236}">
                  <a16:creationId xmlns:a16="http://schemas.microsoft.com/office/drawing/2014/main" id="{E361D080-5B76-E474-3454-6700A427938B}"/>
                </a:ext>
              </a:extLst>
            </p:cNvPr>
            <p:cNvSpPr txBox="1"/>
            <p:nvPr/>
          </p:nvSpPr>
          <p:spPr>
            <a:xfrm>
              <a:off x="10512734" y="6170915"/>
              <a:ext cx="111756" cy="163530"/>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351" name="Picture 4" descr="ドンコのイラスト | かわいいフリー素材集 いらすとや">
              <a:extLst>
                <a:ext uri="{FF2B5EF4-FFF2-40B4-BE49-F238E27FC236}">
                  <a16:creationId xmlns:a16="http://schemas.microsoft.com/office/drawing/2014/main" id="{432837B0-C5B5-672B-9807-8EBDDF860FD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863297" y="5315796"/>
              <a:ext cx="721893" cy="551765"/>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4" descr="ドンコのイラスト | かわいいフリー素材集 いらすとや">
              <a:extLst>
                <a:ext uri="{FF2B5EF4-FFF2-40B4-BE49-F238E27FC236}">
                  <a16:creationId xmlns:a16="http://schemas.microsoft.com/office/drawing/2014/main" id="{A3125821-6166-884A-5051-F729990E5CF6}"/>
                </a:ext>
              </a:extLst>
            </p:cNvPr>
            <p:cNvPicPr>
              <a:picLocks noChangeAspect="1" noChangeArrowheads="1"/>
            </p:cNvPicPr>
            <p:nvPr/>
          </p:nvPicPr>
          <p:blipFill>
            <a:blip r:embed="rId13">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1022974" y="5448027"/>
              <a:ext cx="529482" cy="404700"/>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4" descr="ドンコのイラスト | かわいいフリー素材集 いらすとや">
              <a:extLst>
                <a:ext uri="{FF2B5EF4-FFF2-40B4-BE49-F238E27FC236}">
                  <a16:creationId xmlns:a16="http://schemas.microsoft.com/office/drawing/2014/main" id="{E2929C8D-8DA8-A33A-782F-A666DAFB9AE8}"/>
                </a:ext>
              </a:extLst>
            </p:cNvPr>
            <p:cNvPicPr>
              <a:picLocks noChangeAspect="1" noChangeArrowheads="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1219504" y="5512660"/>
              <a:ext cx="421062" cy="321831"/>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4" descr="ドンコのイラスト | かわいいフリー素材集 いらすとや">
              <a:extLst>
                <a:ext uri="{FF2B5EF4-FFF2-40B4-BE49-F238E27FC236}">
                  <a16:creationId xmlns:a16="http://schemas.microsoft.com/office/drawing/2014/main" id="{045F483B-7A91-C5F5-1862-372126E51DEA}"/>
                </a:ext>
              </a:extLst>
            </p:cNvPr>
            <p:cNvPicPr>
              <a:picLocks noChangeAspect="1" noChangeArrowheads="1"/>
            </p:cNvPicPr>
            <p:nvPr/>
          </p:nvPicPr>
          <p:blipFill>
            <a:blip r:embed="rId9">
              <a:duotone>
                <a:prstClr val="black"/>
                <a:schemeClr val="accent6">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1370543" y="5557127"/>
              <a:ext cx="324662" cy="248148"/>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4" descr="ドンコのイラスト | かわいいフリー素材集 いらすとや">
              <a:extLst>
                <a:ext uri="{FF2B5EF4-FFF2-40B4-BE49-F238E27FC236}">
                  <a16:creationId xmlns:a16="http://schemas.microsoft.com/office/drawing/2014/main" id="{CED9F4F5-2079-F4AE-AD9A-B187060C12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289537">
              <a:off x="11464520" y="5607665"/>
              <a:ext cx="236902" cy="181071"/>
            </a:xfrm>
            <a:prstGeom prst="rect">
              <a:avLst/>
            </a:prstGeom>
            <a:noFill/>
            <a:extLst>
              <a:ext uri="{909E8E84-426E-40DD-AFC4-6F175D3DCCD1}">
                <a14:hiddenFill xmlns:a14="http://schemas.microsoft.com/office/drawing/2010/main">
                  <a:solidFill>
                    <a:srgbClr val="FFFFFF"/>
                  </a:solidFill>
                </a14:hiddenFill>
              </a:ext>
            </a:extLst>
          </p:spPr>
        </p:pic>
        <p:sp>
          <p:nvSpPr>
            <p:cNvPr id="356" name="テキスト ボックス 355">
              <a:extLst>
                <a:ext uri="{FF2B5EF4-FFF2-40B4-BE49-F238E27FC236}">
                  <a16:creationId xmlns:a16="http://schemas.microsoft.com/office/drawing/2014/main" id="{6CF7DC38-8402-24D5-5015-86E07979409C}"/>
                </a:ext>
              </a:extLst>
            </p:cNvPr>
            <p:cNvSpPr txBox="1"/>
            <p:nvPr/>
          </p:nvSpPr>
          <p:spPr>
            <a:xfrm>
              <a:off x="9851969" y="6269774"/>
              <a:ext cx="111756" cy="163530"/>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357" name="平行四辺形 356">
              <a:extLst>
                <a:ext uri="{FF2B5EF4-FFF2-40B4-BE49-F238E27FC236}">
                  <a16:creationId xmlns:a16="http://schemas.microsoft.com/office/drawing/2014/main" id="{8DBC0376-7316-64A4-C3B2-88724728E01D}"/>
                </a:ext>
              </a:extLst>
            </p:cNvPr>
            <p:cNvSpPr/>
            <p:nvPr/>
          </p:nvSpPr>
          <p:spPr>
            <a:xfrm rot="18860962">
              <a:off x="11185398" y="5584614"/>
              <a:ext cx="1107205" cy="602387"/>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フローチャート: 書類 357">
              <a:extLst>
                <a:ext uri="{FF2B5EF4-FFF2-40B4-BE49-F238E27FC236}">
                  <a16:creationId xmlns:a16="http://schemas.microsoft.com/office/drawing/2014/main" id="{65040201-845B-CEFA-D532-D84328F18B29}"/>
                </a:ext>
              </a:extLst>
            </p:cNvPr>
            <p:cNvSpPr/>
            <p:nvPr/>
          </p:nvSpPr>
          <p:spPr>
            <a:xfrm rot="10800000">
              <a:off x="9635637" y="5574486"/>
              <a:ext cx="1929607" cy="90222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直方体 358">
              <a:extLst>
                <a:ext uri="{FF2B5EF4-FFF2-40B4-BE49-F238E27FC236}">
                  <a16:creationId xmlns:a16="http://schemas.microsoft.com/office/drawing/2014/main" id="{6F33526D-C3CA-817B-AB42-5DECBE1EE97F}"/>
                </a:ext>
              </a:extLst>
            </p:cNvPr>
            <p:cNvSpPr/>
            <p:nvPr/>
          </p:nvSpPr>
          <p:spPr>
            <a:xfrm>
              <a:off x="9627373" y="5081434"/>
              <a:ext cx="2287560" cy="140226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0" name="グラフィックス 359" descr="ライト: オン 単色塗りつぶし">
              <a:extLst>
                <a:ext uri="{FF2B5EF4-FFF2-40B4-BE49-F238E27FC236}">
                  <a16:creationId xmlns:a16="http://schemas.microsoft.com/office/drawing/2014/main" id="{11251D67-7065-B4C6-F918-9237BFDB1B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44497" y="4788720"/>
              <a:ext cx="294669" cy="294669"/>
            </a:xfrm>
            <a:prstGeom prst="rect">
              <a:avLst/>
            </a:prstGeom>
          </p:spPr>
        </p:pic>
        <p:sp>
          <p:nvSpPr>
            <p:cNvPr id="361" name="テキスト ボックス 360">
              <a:extLst>
                <a:ext uri="{FF2B5EF4-FFF2-40B4-BE49-F238E27FC236}">
                  <a16:creationId xmlns:a16="http://schemas.microsoft.com/office/drawing/2014/main" id="{DEDB0984-0786-EEF3-E7D4-2EEF0779D63E}"/>
                </a:ext>
              </a:extLst>
            </p:cNvPr>
            <p:cNvSpPr txBox="1"/>
            <p:nvPr/>
          </p:nvSpPr>
          <p:spPr>
            <a:xfrm>
              <a:off x="10923967" y="4778131"/>
              <a:ext cx="962945" cy="276999"/>
            </a:xfrm>
            <a:prstGeom prst="rect">
              <a:avLst/>
            </a:prstGeom>
            <a:noFill/>
          </p:spPr>
          <p:txBody>
            <a:bodyPr wrap="square" rtlCol="0">
              <a:spAutoFit/>
            </a:bodyPr>
            <a:lstStyle/>
            <a:p>
              <a:r>
                <a:rPr kumimoji="1" lang="ja-JP" altLang="en-US" sz="1200">
                  <a:solidFill>
                    <a:schemeClr val="bg1"/>
                  </a:solidFill>
                </a:rPr>
                <a:t>光を当てた</a:t>
              </a:r>
              <a:endParaRPr kumimoji="1" lang="en-US" altLang="ja-JP" sz="1200">
                <a:solidFill>
                  <a:schemeClr val="bg1"/>
                </a:solidFill>
              </a:endParaRPr>
            </a:p>
          </p:txBody>
        </p:sp>
        <p:sp>
          <p:nvSpPr>
            <p:cNvPr id="362" name="テキスト ボックス 361">
              <a:extLst>
                <a:ext uri="{FF2B5EF4-FFF2-40B4-BE49-F238E27FC236}">
                  <a16:creationId xmlns:a16="http://schemas.microsoft.com/office/drawing/2014/main" id="{F175F20C-6ADF-2804-66AF-F04C2DBC6203}"/>
                </a:ext>
              </a:extLst>
            </p:cNvPr>
            <p:cNvSpPr txBox="1"/>
            <p:nvPr/>
          </p:nvSpPr>
          <p:spPr>
            <a:xfrm>
              <a:off x="10192860" y="6564518"/>
              <a:ext cx="783579" cy="163530"/>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363" name="直線コネクタ 362">
              <a:extLst>
                <a:ext uri="{FF2B5EF4-FFF2-40B4-BE49-F238E27FC236}">
                  <a16:creationId xmlns:a16="http://schemas.microsoft.com/office/drawing/2014/main" id="{7DE022C2-1E33-905B-C78E-6BC8CC5BB910}"/>
                </a:ext>
              </a:extLst>
            </p:cNvPr>
            <p:cNvCxnSpPr>
              <a:cxnSpLocks/>
            </p:cNvCxnSpPr>
            <p:nvPr/>
          </p:nvCxnSpPr>
          <p:spPr>
            <a:xfrm>
              <a:off x="9626506" y="6483695"/>
              <a:ext cx="0" cy="1761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4" name="直線コネクタ 363">
              <a:extLst>
                <a:ext uri="{FF2B5EF4-FFF2-40B4-BE49-F238E27FC236}">
                  <a16:creationId xmlns:a16="http://schemas.microsoft.com/office/drawing/2014/main" id="{47426240-F736-EA1C-0DAB-2A894373D774}"/>
                </a:ext>
              </a:extLst>
            </p:cNvPr>
            <p:cNvCxnSpPr>
              <a:cxnSpLocks/>
            </p:cNvCxnSpPr>
            <p:nvPr/>
          </p:nvCxnSpPr>
          <p:spPr>
            <a:xfrm>
              <a:off x="11564710" y="6476288"/>
              <a:ext cx="0" cy="1761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5" name="直線矢印コネクタ 364">
              <a:extLst>
                <a:ext uri="{FF2B5EF4-FFF2-40B4-BE49-F238E27FC236}">
                  <a16:creationId xmlns:a16="http://schemas.microsoft.com/office/drawing/2014/main" id="{CC0269AF-D856-B7F7-918F-42CEE8F00FB8}"/>
                </a:ext>
              </a:extLst>
            </p:cNvPr>
            <p:cNvCxnSpPr>
              <a:cxnSpLocks/>
            </p:cNvCxnSpPr>
            <p:nvPr/>
          </p:nvCxnSpPr>
          <p:spPr>
            <a:xfrm>
              <a:off x="9630674" y="6568725"/>
              <a:ext cx="1922448"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6" name="グループ化 365">
            <a:extLst>
              <a:ext uri="{FF2B5EF4-FFF2-40B4-BE49-F238E27FC236}">
                <a16:creationId xmlns:a16="http://schemas.microsoft.com/office/drawing/2014/main" id="{08C54CF4-6BB5-E151-C40F-09A85AD94CAD}"/>
              </a:ext>
            </a:extLst>
          </p:cNvPr>
          <p:cNvGrpSpPr/>
          <p:nvPr/>
        </p:nvGrpSpPr>
        <p:grpSpPr>
          <a:xfrm>
            <a:off x="-5840899" y="3429000"/>
            <a:ext cx="3141354" cy="2320942"/>
            <a:chOff x="6452711" y="3429000"/>
            <a:chExt cx="3141354" cy="2320942"/>
          </a:xfrm>
        </p:grpSpPr>
        <p:sp>
          <p:nvSpPr>
            <p:cNvPr id="367" name="テキスト ボックス 366">
              <a:extLst>
                <a:ext uri="{FF2B5EF4-FFF2-40B4-BE49-F238E27FC236}">
                  <a16:creationId xmlns:a16="http://schemas.microsoft.com/office/drawing/2014/main" id="{6E5DE3DC-1436-8B6D-535A-F64ACE8EC012}"/>
                </a:ext>
              </a:extLst>
            </p:cNvPr>
            <p:cNvSpPr txBox="1"/>
            <p:nvPr/>
          </p:nvSpPr>
          <p:spPr>
            <a:xfrm rot="18587430">
              <a:off x="8738869" y="5262680"/>
              <a:ext cx="805762" cy="168762"/>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368" name="平行四辺形 367">
              <a:extLst>
                <a:ext uri="{FF2B5EF4-FFF2-40B4-BE49-F238E27FC236}">
                  <a16:creationId xmlns:a16="http://schemas.microsoft.com/office/drawing/2014/main" id="{B77FD1E4-7C47-6E16-EB22-11AAE6513D49}"/>
                </a:ext>
              </a:extLst>
            </p:cNvPr>
            <p:cNvSpPr/>
            <p:nvPr/>
          </p:nvSpPr>
          <p:spPr>
            <a:xfrm>
              <a:off x="6782778" y="5003614"/>
              <a:ext cx="2346796" cy="359038"/>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フローチャート: 書類 368">
              <a:extLst>
                <a:ext uri="{FF2B5EF4-FFF2-40B4-BE49-F238E27FC236}">
                  <a16:creationId xmlns:a16="http://schemas.microsoft.com/office/drawing/2014/main" id="{009C6494-9539-40A3-C9ED-2282BD6C33A2}"/>
                </a:ext>
              </a:extLst>
            </p:cNvPr>
            <p:cNvSpPr/>
            <p:nvPr/>
          </p:nvSpPr>
          <p:spPr>
            <a:xfrm rot="10800000">
              <a:off x="7164138" y="4049532"/>
              <a:ext cx="1987219" cy="95706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 name="直方体 369">
              <a:extLst>
                <a:ext uri="{FF2B5EF4-FFF2-40B4-BE49-F238E27FC236}">
                  <a16:creationId xmlns:a16="http://schemas.microsoft.com/office/drawing/2014/main" id="{216D8411-21EA-AA33-2F75-5D2F56672CAD}"/>
                </a:ext>
              </a:extLst>
            </p:cNvPr>
            <p:cNvSpPr/>
            <p:nvPr/>
          </p:nvSpPr>
          <p:spPr>
            <a:xfrm rot="10800000">
              <a:off x="6808192" y="3924761"/>
              <a:ext cx="2352322" cy="1441960"/>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 name="直方体 370">
              <a:extLst>
                <a:ext uri="{FF2B5EF4-FFF2-40B4-BE49-F238E27FC236}">
                  <a16:creationId xmlns:a16="http://schemas.microsoft.com/office/drawing/2014/main" id="{22CB7368-D1AE-95F2-13EA-80216C25A4D3}"/>
                </a:ext>
              </a:extLst>
            </p:cNvPr>
            <p:cNvSpPr/>
            <p:nvPr/>
          </p:nvSpPr>
          <p:spPr>
            <a:xfrm>
              <a:off x="7435635" y="4756683"/>
              <a:ext cx="907739" cy="600361"/>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2" name="Picture 4" descr="ドンコのイラスト | かわいいフリー素材集 いらすとや">
              <a:extLst>
                <a:ext uri="{FF2B5EF4-FFF2-40B4-BE49-F238E27FC236}">
                  <a16:creationId xmlns:a16="http://schemas.microsoft.com/office/drawing/2014/main" id="{AF334A3C-9295-8AB4-3710-F182B61CD74F}"/>
                </a:ext>
              </a:extLst>
            </p:cNvPr>
            <p:cNvPicPr>
              <a:picLocks noChangeAspect="1" noChangeArrowheads="1"/>
            </p:cNvPicPr>
            <p:nvPr/>
          </p:nvPicPr>
          <p:blipFill>
            <a:blip r:embed="rId9">
              <a:duotone>
                <a:prstClr val="black"/>
                <a:srgbClr val="D9C3A5">
                  <a:tint val="50000"/>
                  <a:satMod val="180000"/>
                </a:srgb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04601" y="4534528"/>
              <a:ext cx="742330" cy="567386"/>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4" descr="ドンコのイラスト | かわいいフリー素材集 いらすとや">
              <a:extLst>
                <a:ext uri="{FF2B5EF4-FFF2-40B4-BE49-F238E27FC236}">
                  <a16:creationId xmlns:a16="http://schemas.microsoft.com/office/drawing/2014/main" id="{A2663D8B-A9AD-54F4-4342-DE20930D186F}"/>
                </a:ext>
              </a:extLst>
            </p:cNvPr>
            <p:cNvPicPr>
              <a:picLocks noChangeAspect="1" noChangeArrowheads="1"/>
            </p:cNvPicPr>
            <p:nvPr/>
          </p:nvPicPr>
          <p:blipFill>
            <a:blip r:embed="rId13">
              <a:duotone>
                <a:prstClr val="black"/>
                <a:schemeClr val="accent4">
                  <a:tint val="45000"/>
                  <a:satMod val="400000"/>
                </a:schemeClr>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7585964" y="4655520"/>
              <a:ext cx="544474" cy="41615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4" descr="ドンコのイラスト | かわいいフリー素材集 いらすとや">
              <a:extLst>
                <a:ext uri="{FF2B5EF4-FFF2-40B4-BE49-F238E27FC236}">
                  <a16:creationId xmlns:a16="http://schemas.microsoft.com/office/drawing/2014/main" id="{33485DAB-0079-8C5A-1E6C-3C4F252B1685}"/>
                </a:ext>
              </a:extLst>
            </p:cNvPr>
            <p:cNvPicPr>
              <a:picLocks noChangeAspect="1" noChangeArrowheads="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725955" y="4723303"/>
              <a:ext cx="432983" cy="330942"/>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4" descr="ドンコのイラスト | かわいいフリー素材集 いらすとや">
              <a:extLst>
                <a:ext uri="{FF2B5EF4-FFF2-40B4-BE49-F238E27FC236}">
                  <a16:creationId xmlns:a16="http://schemas.microsoft.com/office/drawing/2014/main" id="{AC4915ED-0108-6B4C-9D0B-67B2F91E093B}"/>
                </a:ext>
              </a:extLst>
            </p:cNvPr>
            <p:cNvPicPr>
              <a:picLocks noChangeAspect="1" noChangeArrowheads="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53048" y="4792460"/>
              <a:ext cx="333852" cy="255173"/>
            </a:xfrm>
            <a:prstGeom prst="rect">
              <a:avLst/>
            </a:prstGeom>
            <a:noFill/>
            <a:extLst>
              <a:ext uri="{909E8E84-426E-40DD-AFC4-6F175D3DCCD1}">
                <a14:hiddenFill xmlns:a14="http://schemas.microsoft.com/office/drawing/2010/main">
                  <a:solidFill>
                    <a:srgbClr val="FFFFFF"/>
                  </a:solidFill>
                </a14:hiddenFill>
              </a:ext>
            </a:extLst>
          </p:spPr>
        </p:pic>
        <p:sp>
          <p:nvSpPr>
            <p:cNvPr id="376" name="直方体 375">
              <a:extLst>
                <a:ext uri="{FF2B5EF4-FFF2-40B4-BE49-F238E27FC236}">
                  <a16:creationId xmlns:a16="http://schemas.microsoft.com/office/drawing/2014/main" id="{FFD2D247-ACCD-CE77-E28C-33034C902698}"/>
                </a:ext>
              </a:extLst>
            </p:cNvPr>
            <p:cNvSpPr/>
            <p:nvPr/>
          </p:nvSpPr>
          <p:spPr>
            <a:xfrm>
              <a:off x="8061285" y="4337210"/>
              <a:ext cx="1092641" cy="1019834"/>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7" name="直線コネクタ 376">
              <a:extLst>
                <a:ext uri="{FF2B5EF4-FFF2-40B4-BE49-F238E27FC236}">
                  <a16:creationId xmlns:a16="http://schemas.microsoft.com/office/drawing/2014/main" id="{6A21DBBE-8E49-5761-E136-C5099D141FC3}"/>
                </a:ext>
              </a:extLst>
            </p:cNvPr>
            <p:cNvCxnSpPr>
              <a:cxnSpLocks/>
            </p:cNvCxnSpPr>
            <p:nvPr/>
          </p:nvCxnSpPr>
          <p:spPr>
            <a:xfrm flipH="1">
              <a:off x="6557263" y="5366722"/>
              <a:ext cx="2509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1C4B4FFF-4D24-DACF-A8BA-C410B04F15AA}"/>
                </a:ext>
              </a:extLst>
            </p:cNvPr>
            <p:cNvCxnSpPr>
              <a:cxnSpLocks/>
            </p:cNvCxnSpPr>
            <p:nvPr/>
          </p:nvCxnSpPr>
          <p:spPr>
            <a:xfrm flipH="1">
              <a:off x="6557263" y="4286966"/>
              <a:ext cx="2445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9" name="直線矢印コネクタ 378">
              <a:extLst>
                <a:ext uri="{FF2B5EF4-FFF2-40B4-BE49-F238E27FC236}">
                  <a16:creationId xmlns:a16="http://schemas.microsoft.com/office/drawing/2014/main" id="{56AB3FFE-C0C6-B339-AECF-B599532295BE}"/>
                </a:ext>
              </a:extLst>
            </p:cNvPr>
            <p:cNvCxnSpPr>
              <a:cxnSpLocks/>
            </p:cNvCxnSpPr>
            <p:nvPr/>
          </p:nvCxnSpPr>
          <p:spPr>
            <a:xfrm flipH="1">
              <a:off x="6692198" y="4294677"/>
              <a:ext cx="13717" cy="106144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0" name="テキスト ボックス 379">
              <a:extLst>
                <a:ext uri="{FF2B5EF4-FFF2-40B4-BE49-F238E27FC236}">
                  <a16:creationId xmlns:a16="http://schemas.microsoft.com/office/drawing/2014/main" id="{42EDD289-1C78-33A4-0357-37C0D130021D}"/>
                </a:ext>
              </a:extLst>
            </p:cNvPr>
            <p:cNvSpPr txBox="1"/>
            <p:nvPr/>
          </p:nvSpPr>
          <p:spPr>
            <a:xfrm rot="5400000">
              <a:off x="6152982" y="4698383"/>
              <a:ext cx="805762" cy="168762"/>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381" name="直線コネクタ 380">
              <a:extLst>
                <a:ext uri="{FF2B5EF4-FFF2-40B4-BE49-F238E27FC236}">
                  <a16:creationId xmlns:a16="http://schemas.microsoft.com/office/drawing/2014/main" id="{C58DCDDE-C81F-A821-EFE3-49A156EB6B1C}"/>
                </a:ext>
              </a:extLst>
            </p:cNvPr>
            <p:cNvCxnSpPr>
              <a:cxnSpLocks/>
            </p:cNvCxnSpPr>
            <p:nvPr/>
          </p:nvCxnSpPr>
          <p:spPr>
            <a:xfrm flipH="1" flipV="1">
              <a:off x="8780982" y="5364332"/>
              <a:ext cx="195340" cy="1388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E8695778-13FF-EE21-14D1-EF8DFA622E63}"/>
                </a:ext>
              </a:extLst>
            </p:cNvPr>
            <p:cNvCxnSpPr>
              <a:cxnSpLocks/>
            </p:cNvCxnSpPr>
            <p:nvPr/>
          </p:nvCxnSpPr>
          <p:spPr>
            <a:xfrm flipH="1" flipV="1">
              <a:off x="9151628" y="5016024"/>
              <a:ext cx="234522" cy="1522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直線矢印コネクタ 382">
              <a:extLst>
                <a:ext uri="{FF2B5EF4-FFF2-40B4-BE49-F238E27FC236}">
                  <a16:creationId xmlns:a16="http://schemas.microsoft.com/office/drawing/2014/main" id="{21FD89C7-4788-4CD0-F982-F833A6D1B2DE}"/>
                </a:ext>
              </a:extLst>
            </p:cNvPr>
            <p:cNvCxnSpPr>
              <a:cxnSpLocks/>
            </p:cNvCxnSpPr>
            <p:nvPr/>
          </p:nvCxnSpPr>
          <p:spPr>
            <a:xfrm flipH="1">
              <a:off x="8921432" y="5089627"/>
              <a:ext cx="335006" cy="34887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4" name="平行四辺形 383">
              <a:extLst>
                <a:ext uri="{FF2B5EF4-FFF2-40B4-BE49-F238E27FC236}">
                  <a16:creationId xmlns:a16="http://schemas.microsoft.com/office/drawing/2014/main" id="{F3697E44-2425-E16F-69E3-DDE469AF2A56}"/>
                </a:ext>
              </a:extLst>
            </p:cNvPr>
            <p:cNvSpPr/>
            <p:nvPr/>
          </p:nvSpPr>
          <p:spPr>
            <a:xfrm rot="18943505">
              <a:off x="6452711" y="4536311"/>
              <a:ext cx="1043050" cy="531156"/>
            </a:xfrm>
            <a:prstGeom prst="parallelogram">
              <a:avLst>
                <a:gd name="adj" fmla="val 95956"/>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5" name="直線矢印コネクタ 384">
              <a:extLst>
                <a:ext uri="{FF2B5EF4-FFF2-40B4-BE49-F238E27FC236}">
                  <a16:creationId xmlns:a16="http://schemas.microsoft.com/office/drawing/2014/main" id="{EFF0D5E9-B900-9296-879C-8AAEE32003BE}"/>
                </a:ext>
              </a:extLst>
            </p:cNvPr>
            <p:cNvCxnSpPr>
              <a:cxnSpLocks/>
            </p:cNvCxnSpPr>
            <p:nvPr/>
          </p:nvCxnSpPr>
          <p:spPr>
            <a:xfrm>
              <a:off x="8137209" y="4689847"/>
              <a:ext cx="0" cy="67280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6" name="テキスト ボックス 385">
              <a:extLst>
                <a:ext uri="{FF2B5EF4-FFF2-40B4-BE49-F238E27FC236}">
                  <a16:creationId xmlns:a16="http://schemas.microsoft.com/office/drawing/2014/main" id="{F1468AEA-0BBC-D658-1A71-6821D83A0071}"/>
                </a:ext>
              </a:extLst>
            </p:cNvPr>
            <p:cNvSpPr txBox="1"/>
            <p:nvPr/>
          </p:nvSpPr>
          <p:spPr>
            <a:xfrm>
              <a:off x="8155900" y="4999545"/>
              <a:ext cx="345106" cy="168761"/>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387" name="直線矢印コネクタ 386">
              <a:extLst>
                <a:ext uri="{FF2B5EF4-FFF2-40B4-BE49-F238E27FC236}">
                  <a16:creationId xmlns:a16="http://schemas.microsoft.com/office/drawing/2014/main" id="{B5605C73-8458-A0BF-5B1E-8C76DC7976B7}"/>
                </a:ext>
              </a:extLst>
            </p:cNvPr>
            <p:cNvCxnSpPr>
              <a:cxnSpLocks/>
            </p:cNvCxnSpPr>
            <p:nvPr/>
          </p:nvCxnSpPr>
          <p:spPr>
            <a:xfrm>
              <a:off x="7514836" y="5041902"/>
              <a:ext cx="906" cy="3270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テキスト ボックス 387">
              <a:extLst>
                <a:ext uri="{FF2B5EF4-FFF2-40B4-BE49-F238E27FC236}">
                  <a16:creationId xmlns:a16="http://schemas.microsoft.com/office/drawing/2014/main" id="{C5AF0D83-7578-965F-E90A-EC08E0C790FB}"/>
                </a:ext>
              </a:extLst>
            </p:cNvPr>
            <p:cNvSpPr txBox="1"/>
            <p:nvPr/>
          </p:nvSpPr>
          <p:spPr>
            <a:xfrm>
              <a:off x="7503158" y="5115342"/>
              <a:ext cx="345106" cy="168761"/>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389" name="テキスト ボックス 388">
              <a:extLst>
                <a:ext uri="{FF2B5EF4-FFF2-40B4-BE49-F238E27FC236}">
                  <a16:creationId xmlns:a16="http://schemas.microsoft.com/office/drawing/2014/main" id="{3CFCC7AB-AD38-C9F2-5A95-1E311467481A}"/>
                </a:ext>
              </a:extLst>
            </p:cNvPr>
            <p:cNvSpPr txBox="1"/>
            <p:nvPr/>
          </p:nvSpPr>
          <p:spPr>
            <a:xfrm>
              <a:off x="8323965" y="4653166"/>
              <a:ext cx="114920" cy="168761"/>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390" name="テキスト ボックス 389">
              <a:extLst>
                <a:ext uri="{FF2B5EF4-FFF2-40B4-BE49-F238E27FC236}">
                  <a16:creationId xmlns:a16="http://schemas.microsoft.com/office/drawing/2014/main" id="{E792556C-951F-6C54-692B-47D47E362FF2}"/>
                </a:ext>
              </a:extLst>
            </p:cNvPr>
            <p:cNvSpPr txBox="1"/>
            <p:nvPr/>
          </p:nvSpPr>
          <p:spPr>
            <a:xfrm>
              <a:off x="7699381" y="4870559"/>
              <a:ext cx="114920" cy="168761"/>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391" name="Picture 4" descr="ドンコのイラスト | かわいいフリー素材集 いらすとや">
              <a:extLst>
                <a:ext uri="{FF2B5EF4-FFF2-40B4-BE49-F238E27FC236}">
                  <a16:creationId xmlns:a16="http://schemas.microsoft.com/office/drawing/2014/main" id="{23FC0671-29CA-013E-ED2B-381A81CAFFA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986908" y="4181742"/>
              <a:ext cx="742330" cy="567386"/>
            </a:xfrm>
            <a:prstGeom prst="rect">
              <a:avLst/>
            </a:prstGeom>
            <a:noFill/>
            <a:extLst>
              <a:ext uri="{909E8E84-426E-40DD-AFC4-6F175D3DCCD1}">
                <a14:hiddenFill xmlns:a14="http://schemas.microsoft.com/office/drawing/2010/main">
                  <a:solidFill>
                    <a:srgbClr val="FFFFFF"/>
                  </a:solidFill>
                </a14:hiddenFill>
              </a:ext>
            </a:extLst>
          </p:spPr>
        </p:pic>
        <p:pic>
          <p:nvPicPr>
            <p:cNvPr id="392" name="Picture 4" descr="ドンコのイラスト | かわいいフリー素材集 いらすとや">
              <a:extLst>
                <a:ext uri="{FF2B5EF4-FFF2-40B4-BE49-F238E27FC236}">
                  <a16:creationId xmlns:a16="http://schemas.microsoft.com/office/drawing/2014/main" id="{DA9EF91E-AAD8-8F1F-064E-84DB37F6775A}"/>
                </a:ext>
              </a:extLst>
            </p:cNvPr>
            <p:cNvPicPr>
              <a:picLocks noChangeAspect="1" noChangeArrowheads="1"/>
            </p:cNvPicPr>
            <p:nvPr/>
          </p:nvPicPr>
          <p:blipFill>
            <a:blip r:embed="rId13">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8239968" y="4313404"/>
              <a:ext cx="544474" cy="416158"/>
            </a:xfrm>
            <a:prstGeom prst="rect">
              <a:avLst/>
            </a:prstGeom>
            <a:noFill/>
            <a:extLst>
              <a:ext uri="{909E8E84-426E-40DD-AFC4-6F175D3DCCD1}">
                <a14:hiddenFill xmlns:a14="http://schemas.microsoft.com/office/drawing/2010/main">
                  <a:solidFill>
                    <a:srgbClr val="FFFFFF"/>
                  </a:solidFill>
                </a14:hiddenFill>
              </a:ext>
            </a:extLst>
          </p:spPr>
        </p:pic>
        <p:pic>
          <p:nvPicPr>
            <p:cNvPr id="393" name="Picture 4" descr="ドンコのイラスト | かわいいフリー素材集 いらすとや">
              <a:extLst>
                <a:ext uri="{FF2B5EF4-FFF2-40B4-BE49-F238E27FC236}">
                  <a16:creationId xmlns:a16="http://schemas.microsoft.com/office/drawing/2014/main" id="{F3DB438B-2012-BC82-7031-3FE0026C8782}"/>
                </a:ext>
              </a:extLst>
            </p:cNvPr>
            <p:cNvPicPr>
              <a:picLocks noChangeAspect="1" noChangeArrowheads="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8447350" y="4378946"/>
              <a:ext cx="432983" cy="330942"/>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4" descr="ドンコのイラスト | かわいいフリー素材集 いらすとや">
              <a:extLst>
                <a:ext uri="{FF2B5EF4-FFF2-40B4-BE49-F238E27FC236}">
                  <a16:creationId xmlns:a16="http://schemas.microsoft.com/office/drawing/2014/main" id="{C99FBB54-8C61-0616-495E-E2EC6B4DAE8B}"/>
                </a:ext>
              </a:extLst>
            </p:cNvPr>
            <p:cNvPicPr>
              <a:picLocks noChangeAspect="1" noChangeArrowheads="1"/>
            </p:cNvPicPr>
            <p:nvPr/>
          </p:nvPicPr>
          <p:blipFill>
            <a:blip r:embed="rId9">
              <a:duotone>
                <a:prstClr val="black"/>
                <a:schemeClr val="accent6">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8621010" y="4413601"/>
              <a:ext cx="333852" cy="255173"/>
            </a:xfrm>
            <a:prstGeom prst="rect">
              <a:avLst/>
            </a:prstGeom>
            <a:noFill/>
            <a:extLst>
              <a:ext uri="{909E8E84-426E-40DD-AFC4-6F175D3DCCD1}">
                <a14:hiddenFill xmlns:a14="http://schemas.microsoft.com/office/drawing/2010/main">
                  <a:solidFill>
                    <a:srgbClr val="FFFFFF"/>
                  </a:solidFill>
                </a14:hiddenFill>
              </a:ext>
            </a:extLst>
          </p:spPr>
        </p:pic>
        <p:sp>
          <p:nvSpPr>
            <p:cNvPr id="395" name="テキスト ボックス 394">
              <a:extLst>
                <a:ext uri="{FF2B5EF4-FFF2-40B4-BE49-F238E27FC236}">
                  <a16:creationId xmlns:a16="http://schemas.microsoft.com/office/drawing/2014/main" id="{A32DF321-4F5F-5E17-A3B9-3E1A2B94212D}"/>
                </a:ext>
              </a:extLst>
            </p:cNvPr>
            <p:cNvSpPr txBox="1"/>
            <p:nvPr/>
          </p:nvSpPr>
          <p:spPr>
            <a:xfrm>
              <a:off x="7079669" y="5169147"/>
              <a:ext cx="114920" cy="168761"/>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396" name="平行四辺形 395">
              <a:extLst>
                <a:ext uri="{FF2B5EF4-FFF2-40B4-BE49-F238E27FC236}">
                  <a16:creationId xmlns:a16="http://schemas.microsoft.com/office/drawing/2014/main" id="{8CACF576-7B8F-E350-4756-7A039899C12C}"/>
                </a:ext>
              </a:extLst>
            </p:cNvPr>
            <p:cNvSpPr/>
            <p:nvPr/>
          </p:nvSpPr>
          <p:spPr>
            <a:xfrm rot="18860962">
              <a:off x="8405370" y="4460097"/>
              <a:ext cx="1138551" cy="61944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7" name="フローチャート: 書類 396">
              <a:extLst>
                <a:ext uri="{FF2B5EF4-FFF2-40B4-BE49-F238E27FC236}">
                  <a16:creationId xmlns:a16="http://schemas.microsoft.com/office/drawing/2014/main" id="{CCD08192-127A-755A-EB7C-C661FBFCD368}"/>
                </a:ext>
              </a:extLst>
            </p:cNvPr>
            <p:cNvSpPr/>
            <p:nvPr/>
          </p:nvSpPr>
          <p:spPr>
            <a:xfrm rot="10800000">
              <a:off x="6808191" y="4443119"/>
              <a:ext cx="1984234" cy="927766"/>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直方体 397">
              <a:extLst>
                <a:ext uri="{FF2B5EF4-FFF2-40B4-BE49-F238E27FC236}">
                  <a16:creationId xmlns:a16="http://schemas.microsoft.com/office/drawing/2014/main" id="{25665B45-BEC2-D057-C6FE-D70064D4D08A}"/>
                </a:ext>
              </a:extLst>
            </p:cNvPr>
            <p:cNvSpPr/>
            <p:nvPr/>
          </p:nvSpPr>
          <p:spPr>
            <a:xfrm>
              <a:off x="6808193" y="3924762"/>
              <a:ext cx="2352322" cy="1441960"/>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9" name="グラフィックス 398" descr="ライト: オン 単色塗りつぶし">
              <a:extLst>
                <a:ext uri="{FF2B5EF4-FFF2-40B4-BE49-F238E27FC236}">
                  <a16:creationId xmlns:a16="http://schemas.microsoft.com/office/drawing/2014/main" id="{908A26AE-EA95-DF05-CA9D-B92BA424935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5352" y="3429000"/>
              <a:ext cx="303011" cy="303011"/>
            </a:xfrm>
            <a:prstGeom prst="rect">
              <a:avLst/>
            </a:prstGeom>
          </p:spPr>
        </p:pic>
        <p:sp>
          <p:nvSpPr>
            <p:cNvPr id="400" name="テキスト ボックス 399">
              <a:extLst>
                <a:ext uri="{FF2B5EF4-FFF2-40B4-BE49-F238E27FC236}">
                  <a16:creationId xmlns:a16="http://schemas.microsoft.com/office/drawing/2014/main" id="{E7F455FA-2A88-26D2-88DB-855DF365109B}"/>
                </a:ext>
              </a:extLst>
            </p:cNvPr>
            <p:cNvSpPr txBox="1"/>
            <p:nvPr/>
          </p:nvSpPr>
          <p:spPr>
            <a:xfrm>
              <a:off x="8061284" y="3445031"/>
              <a:ext cx="1532781" cy="276999"/>
            </a:xfrm>
            <a:prstGeom prst="rect">
              <a:avLst/>
            </a:prstGeom>
            <a:noFill/>
          </p:spPr>
          <p:txBody>
            <a:bodyPr wrap="square" rtlCol="0">
              <a:spAutoFit/>
            </a:bodyPr>
            <a:lstStyle/>
            <a:p>
              <a:r>
                <a:rPr kumimoji="1" lang="ja-JP" altLang="en-US" sz="1200">
                  <a:solidFill>
                    <a:schemeClr val="bg1"/>
                  </a:solidFill>
                </a:rPr>
                <a:t>光を当て</a:t>
              </a:r>
              <a:r>
                <a:rPr lang="ja-JP" altLang="en-US" sz="1200">
                  <a:solidFill>
                    <a:schemeClr val="bg1"/>
                  </a:solidFill>
                </a:rPr>
                <a:t>なかった</a:t>
              </a:r>
              <a:endParaRPr kumimoji="1" lang="en-US" altLang="ja-JP" sz="1200">
                <a:solidFill>
                  <a:schemeClr val="bg1"/>
                </a:solidFill>
              </a:endParaRPr>
            </a:p>
          </p:txBody>
        </p:sp>
        <p:sp>
          <p:nvSpPr>
            <p:cNvPr id="401" name="テキスト ボックス 400">
              <a:extLst>
                <a:ext uri="{FF2B5EF4-FFF2-40B4-BE49-F238E27FC236}">
                  <a16:creationId xmlns:a16="http://schemas.microsoft.com/office/drawing/2014/main" id="{90FD1F60-3DAA-076E-E69B-F4E7830F8C13}"/>
                </a:ext>
              </a:extLst>
            </p:cNvPr>
            <p:cNvSpPr txBox="1"/>
            <p:nvPr/>
          </p:nvSpPr>
          <p:spPr>
            <a:xfrm>
              <a:off x="7410510" y="5507603"/>
              <a:ext cx="805760" cy="168761"/>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402" name="直線コネクタ 401">
              <a:extLst>
                <a:ext uri="{FF2B5EF4-FFF2-40B4-BE49-F238E27FC236}">
                  <a16:creationId xmlns:a16="http://schemas.microsoft.com/office/drawing/2014/main" id="{47BC00B3-6596-D0D5-9758-68CC9CF26302}"/>
                </a:ext>
              </a:extLst>
            </p:cNvPr>
            <p:cNvCxnSpPr>
              <a:cxnSpLocks/>
            </p:cNvCxnSpPr>
            <p:nvPr/>
          </p:nvCxnSpPr>
          <p:spPr>
            <a:xfrm>
              <a:off x="6813284" y="5381487"/>
              <a:ext cx="0" cy="1811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a:extLst>
                <a:ext uri="{FF2B5EF4-FFF2-40B4-BE49-F238E27FC236}">
                  <a16:creationId xmlns:a16="http://schemas.microsoft.com/office/drawing/2014/main" id="{268D030D-E4A4-3E30-EA5D-5228ACD322E8}"/>
                </a:ext>
              </a:extLst>
            </p:cNvPr>
            <p:cNvCxnSpPr>
              <a:cxnSpLocks/>
            </p:cNvCxnSpPr>
            <p:nvPr/>
          </p:nvCxnSpPr>
          <p:spPr>
            <a:xfrm>
              <a:off x="8801537" y="5380386"/>
              <a:ext cx="0" cy="1811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直線矢印コネクタ 403">
              <a:extLst>
                <a:ext uri="{FF2B5EF4-FFF2-40B4-BE49-F238E27FC236}">
                  <a16:creationId xmlns:a16="http://schemas.microsoft.com/office/drawing/2014/main" id="{300EB964-E315-66DD-121B-C0DEA1943E87}"/>
                </a:ext>
              </a:extLst>
            </p:cNvPr>
            <p:cNvCxnSpPr>
              <a:cxnSpLocks/>
            </p:cNvCxnSpPr>
            <p:nvPr/>
          </p:nvCxnSpPr>
          <p:spPr>
            <a:xfrm>
              <a:off x="6816217" y="5463978"/>
              <a:ext cx="1985321" cy="7001"/>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05" name="テキスト ボックス 404">
            <a:extLst>
              <a:ext uri="{FF2B5EF4-FFF2-40B4-BE49-F238E27FC236}">
                <a16:creationId xmlns:a16="http://schemas.microsoft.com/office/drawing/2014/main" id="{537BC6DF-CDAB-9B20-3D75-03D9FBEE20FE}"/>
              </a:ext>
            </a:extLst>
          </p:cNvPr>
          <p:cNvSpPr txBox="1"/>
          <p:nvPr/>
        </p:nvSpPr>
        <p:spPr>
          <a:xfrm>
            <a:off x="-9275981" y="3812560"/>
            <a:ext cx="5402471" cy="523220"/>
          </a:xfrm>
          <a:prstGeom prst="rect">
            <a:avLst/>
          </a:prstGeom>
          <a:noFill/>
        </p:spPr>
        <p:txBody>
          <a:bodyPr wrap="square" rtlCol="0">
            <a:spAutoFit/>
          </a:bodyPr>
          <a:lstStyle/>
          <a:p>
            <a:r>
              <a:rPr kumimoji="1" lang="ja-JP" altLang="en-US" sz="2800" b="1">
                <a:solidFill>
                  <a:schemeClr val="bg1"/>
                </a:solidFill>
              </a:rPr>
              <a:t>少ないドンコ</a:t>
            </a:r>
          </a:p>
        </p:txBody>
      </p:sp>
      <p:sp>
        <p:nvSpPr>
          <p:cNvPr id="406" name="テキスト ボックス 405">
            <a:extLst>
              <a:ext uri="{FF2B5EF4-FFF2-40B4-BE49-F238E27FC236}">
                <a16:creationId xmlns:a16="http://schemas.microsoft.com/office/drawing/2014/main" id="{C128268E-F5CA-6128-36E3-3951298DFFF6}"/>
              </a:ext>
            </a:extLst>
          </p:cNvPr>
          <p:cNvSpPr txBox="1"/>
          <p:nvPr/>
        </p:nvSpPr>
        <p:spPr>
          <a:xfrm>
            <a:off x="-3004904" y="3812560"/>
            <a:ext cx="5402471" cy="523220"/>
          </a:xfrm>
          <a:prstGeom prst="rect">
            <a:avLst/>
          </a:prstGeom>
          <a:noFill/>
        </p:spPr>
        <p:txBody>
          <a:bodyPr wrap="square" rtlCol="0">
            <a:spAutoFit/>
          </a:bodyPr>
          <a:lstStyle/>
          <a:p>
            <a:r>
              <a:rPr kumimoji="1" lang="ja-JP" altLang="en-US" sz="2800" b="1">
                <a:solidFill>
                  <a:schemeClr val="bg1"/>
                </a:solidFill>
              </a:rPr>
              <a:t>多いドンコ</a:t>
            </a:r>
          </a:p>
        </p:txBody>
      </p:sp>
      <p:pic>
        <p:nvPicPr>
          <p:cNvPr id="2" name="041_四国めたん（ノーマル）_実験２では、ドンコ…">
            <a:hlinkClick r:id="" action="ppaction://media"/>
            <a:extLst>
              <a:ext uri="{FF2B5EF4-FFF2-40B4-BE49-F238E27FC236}">
                <a16:creationId xmlns:a16="http://schemas.microsoft.com/office/drawing/2014/main" id="{986ED05B-8C95-9270-3814-C66C1262784A}"/>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216025" y="-955675"/>
            <a:ext cx="609600" cy="609600"/>
          </a:xfrm>
          <a:prstGeom prst="rect">
            <a:avLst/>
          </a:prstGeom>
        </p:spPr>
      </p:pic>
      <p:pic>
        <p:nvPicPr>
          <p:cNvPr id="3" name="042_四国めたん（ノーマル）_ですが、1日だけと…">
            <a:hlinkClick r:id="" action="ppaction://media"/>
            <a:extLst>
              <a:ext uri="{FF2B5EF4-FFF2-40B4-BE49-F238E27FC236}">
                <a16:creationId xmlns:a16="http://schemas.microsoft.com/office/drawing/2014/main" id="{02A28884-F1EB-4849-D4F2-261A2F7A1C8D}"/>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2397567" y="-1041400"/>
            <a:ext cx="609600" cy="609600"/>
          </a:xfrm>
          <a:prstGeom prst="rect">
            <a:avLst/>
          </a:prstGeom>
        </p:spPr>
      </p:pic>
    </p:spTree>
    <p:extLst>
      <p:ext uri="{BB962C8B-B14F-4D97-AF65-F5344CB8AC3E}">
        <p14:creationId xmlns:p14="http://schemas.microsoft.com/office/powerpoint/2010/main" val="1875747553"/>
      </p:ext>
    </p:extLst>
  </p:cSld>
  <p:clrMapOvr>
    <a:masterClrMapping/>
  </p:clrMapOvr>
  <mc:AlternateContent xmlns:mc="http://schemas.openxmlformats.org/markup-compatibility/2006">
    <mc:Choice xmlns:p159="http://schemas.microsoft.com/office/powerpoint/2015/09/main" Requires="p159">
      <p:transition spd="slow" advClick="0" advTm="13000">
        <p159:morph option="byObject"/>
      </p:transition>
    </mc:Choice>
    <mc:Fallback>
      <p:transition spd="slow"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58" fill="hold"/>
                                        <p:tgtEl>
                                          <p:spTgt spid="2"/>
                                        </p:tgtEl>
                                      </p:cBhvr>
                                    </p:cmd>
                                  </p:childTnLst>
                                </p:cTn>
                              </p:par>
                            </p:childTnLst>
                          </p:cTn>
                        </p:par>
                        <p:par>
                          <p:cTn id="7" fill="hold">
                            <p:stCondLst>
                              <p:cond delay="5758"/>
                            </p:stCondLst>
                            <p:childTnLst>
                              <p:par>
                                <p:cTn id="8" presetID="1" presetClass="mediacall" presetSubtype="0" fill="hold" nodeType="afterEffect">
                                  <p:stCondLst>
                                    <p:cond delay="0"/>
                                  </p:stCondLst>
                                  <p:childTnLst>
                                    <p:cmd type="call" cmd="playFrom(0.0)">
                                      <p:cBhvr>
                                        <p:cTn id="9" dur="8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7C0C0-0042-35F7-2CC2-B37632F86416}"/>
            </a:ext>
          </a:extLst>
        </p:cNvPr>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47A93B70-41CA-8797-EBE6-B236A008B09E}"/>
              </a:ext>
            </a:extLst>
          </p:cNvPr>
          <p:cNvSpPr/>
          <p:nvPr/>
        </p:nvSpPr>
        <p:spPr>
          <a:xfrm>
            <a:off x="-107950" y="-677355"/>
            <a:ext cx="1849438" cy="55530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 name="テキスト ボックス 3">
            <a:extLst>
              <a:ext uri="{FF2B5EF4-FFF2-40B4-BE49-F238E27FC236}">
                <a16:creationId xmlns:a16="http://schemas.microsoft.com/office/drawing/2014/main" id="{70F12796-C1B0-50B6-A7D8-0BA1F3F74F93}"/>
              </a:ext>
            </a:extLst>
          </p:cNvPr>
          <p:cNvSpPr txBox="1"/>
          <p:nvPr/>
        </p:nvSpPr>
        <p:spPr>
          <a:xfrm>
            <a:off x="3497179" y="-2694941"/>
            <a:ext cx="6235032" cy="646331"/>
          </a:xfrm>
          <a:prstGeom prst="rect">
            <a:avLst/>
          </a:prstGeom>
          <a:noFill/>
        </p:spPr>
        <p:txBody>
          <a:bodyPr wrap="square" rtlCol="0">
            <a:spAutoFit/>
          </a:bodyPr>
          <a:lstStyle/>
          <a:p>
            <a:r>
              <a:rPr kumimoji="1" lang="ja-JP" altLang="en-US">
                <a:solidFill>
                  <a:srgbClr val="FFFFFF"/>
                </a:solidFill>
              </a:rPr>
              <a:t>･ドンコは内神川でヌマエビを食し繁殖している</a:t>
            </a:r>
            <a:endParaRPr kumimoji="1" lang="en-US" altLang="ja-JP">
              <a:solidFill>
                <a:srgbClr val="FFFFFF"/>
              </a:solidFill>
            </a:endParaRPr>
          </a:p>
          <a:p>
            <a:r>
              <a:rPr lang="ja-JP" altLang="en-US">
                <a:solidFill>
                  <a:srgbClr val="FFFFFF"/>
                </a:solidFill>
              </a:rPr>
              <a:t>→定期的な調査を進める</a:t>
            </a:r>
            <a:endParaRPr kumimoji="1" lang="ja-JP" altLang="en-US">
              <a:solidFill>
                <a:srgbClr val="FFFFFF"/>
              </a:solidFill>
            </a:endParaRPr>
          </a:p>
        </p:txBody>
      </p:sp>
      <p:sp>
        <p:nvSpPr>
          <p:cNvPr id="5" name="テキスト ボックス 4">
            <a:extLst>
              <a:ext uri="{FF2B5EF4-FFF2-40B4-BE49-F238E27FC236}">
                <a16:creationId xmlns:a16="http://schemas.microsoft.com/office/drawing/2014/main" id="{FB25223F-9CCF-CFA5-DA6F-9D58B770C719}"/>
              </a:ext>
            </a:extLst>
          </p:cNvPr>
          <p:cNvSpPr txBox="1"/>
          <p:nvPr/>
        </p:nvSpPr>
        <p:spPr>
          <a:xfrm>
            <a:off x="-38439" y="-618635"/>
            <a:ext cx="1849438" cy="523220"/>
          </a:xfrm>
          <a:prstGeom prst="rect">
            <a:avLst/>
          </a:prstGeom>
          <a:noFill/>
        </p:spPr>
        <p:txBody>
          <a:bodyPr wrap="square" rtlCol="0">
            <a:spAutoFit/>
          </a:bodyPr>
          <a:lstStyle/>
          <a:p>
            <a:r>
              <a:rPr lang="ja-JP" altLang="en-US" sz="2800" b="1">
                <a:solidFill>
                  <a:schemeClr val="bg1"/>
                </a:solidFill>
              </a:rPr>
              <a:t>結論･展望</a:t>
            </a:r>
            <a:endParaRPr kumimoji="1" lang="ja-JP" altLang="en-US" sz="2800" b="1">
              <a:solidFill>
                <a:schemeClr val="bg1"/>
              </a:solidFill>
            </a:endParaRPr>
          </a:p>
        </p:txBody>
      </p:sp>
      <p:sp>
        <p:nvSpPr>
          <p:cNvPr id="6" name="テキスト ボックス 5">
            <a:extLst>
              <a:ext uri="{FF2B5EF4-FFF2-40B4-BE49-F238E27FC236}">
                <a16:creationId xmlns:a16="http://schemas.microsoft.com/office/drawing/2014/main" id="{B6B07DC9-1559-4BE1-8795-B30C5C1781AD}"/>
              </a:ext>
            </a:extLst>
          </p:cNvPr>
          <p:cNvSpPr txBox="1"/>
          <p:nvPr/>
        </p:nvSpPr>
        <p:spPr>
          <a:xfrm>
            <a:off x="3420979" y="-1823804"/>
            <a:ext cx="6235032" cy="646331"/>
          </a:xfrm>
          <a:prstGeom prst="rect">
            <a:avLst/>
          </a:prstGeom>
          <a:noFill/>
        </p:spPr>
        <p:txBody>
          <a:bodyPr wrap="square" rtlCol="0">
            <a:spAutoFit/>
          </a:bodyPr>
          <a:lstStyle/>
          <a:p>
            <a:r>
              <a:rPr kumimoji="1" lang="ja-JP" altLang="en-US">
                <a:solidFill>
                  <a:srgbClr val="FFFFFF"/>
                </a:solidFill>
              </a:rPr>
              <a:t>･ドンコは負の光走性があり、成熟するほど強くなる</a:t>
            </a:r>
            <a:endParaRPr kumimoji="1" lang="en-US" altLang="ja-JP">
              <a:solidFill>
                <a:srgbClr val="FFFFFF"/>
              </a:solidFill>
            </a:endParaRPr>
          </a:p>
          <a:p>
            <a:r>
              <a:rPr lang="ja-JP" altLang="en-US">
                <a:solidFill>
                  <a:srgbClr val="FFFFFF"/>
                </a:solidFill>
              </a:rPr>
              <a:t>→母数が少ないため増やす</a:t>
            </a:r>
            <a:endParaRPr kumimoji="1" lang="ja-JP" altLang="en-US">
              <a:solidFill>
                <a:srgbClr val="FFFFFF"/>
              </a:solidFill>
            </a:endParaRPr>
          </a:p>
        </p:txBody>
      </p:sp>
      <p:grpSp>
        <p:nvGrpSpPr>
          <p:cNvPr id="159" name="グループ化 158">
            <a:extLst>
              <a:ext uri="{FF2B5EF4-FFF2-40B4-BE49-F238E27FC236}">
                <a16:creationId xmlns:a16="http://schemas.microsoft.com/office/drawing/2014/main" id="{56D788A6-7BE9-2707-B0DA-94B6E471589D}"/>
              </a:ext>
            </a:extLst>
          </p:cNvPr>
          <p:cNvGrpSpPr/>
          <p:nvPr/>
        </p:nvGrpSpPr>
        <p:grpSpPr>
          <a:xfrm>
            <a:off x="-11581215" y="3492500"/>
            <a:ext cx="4618346" cy="3464669"/>
            <a:chOff x="3401704" y="2728525"/>
            <a:chExt cx="5856596" cy="4393600"/>
          </a:xfrm>
        </p:grpSpPr>
        <p:pic>
          <p:nvPicPr>
            <p:cNvPr id="10" name="グラフィックス 9" descr="カメラ 単色塗りつぶし">
              <a:extLst>
                <a:ext uri="{FF2B5EF4-FFF2-40B4-BE49-F238E27FC236}">
                  <a16:creationId xmlns:a16="http://schemas.microsoft.com/office/drawing/2014/main" id="{619C3BDD-941A-DE1E-BEA9-2BB2DC2671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1885" y="2728525"/>
              <a:ext cx="626396" cy="626396"/>
            </a:xfrm>
            <a:prstGeom prst="rect">
              <a:avLst/>
            </a:prstGeom>
          </p:spPr>
        </p:pic>
        <p:sp>
          <p:nvSpPr>
            <p:cNvPr id="11" name="平行四辺形 10">
              <a:extLst>
                <a:ext uri="{FF2B5EF4-FFF2-40B4-BE49-F238E27FC236}">
                  <a16:creationId xmlns:a16="http://schemas.microsoft.com/office/drawing/2014/main" id="{7C766418-C895-D1BF-527D-BEFF0C879DF3}"/>
                </a:ext>
              </a:extLst>
            </p:cNvPr>
            <p:cNvSpPr/>
            <p:nvPr/>
          </p:nvSpPr>
          <p:spPr>
            <a:xfrm>
              <a:off x="3914198" y="5739961"/>
              <a:ext cx="4851393" cy="74221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書類 11">
              <a:extLst>
                <a:ext uri="{FF2B5EF4-FFF2-40B4-BE49-F238E27FC236}">
                  <a16:creationId xmlns:a16="http://schemas.microsoft.com/office/drawing/2014/main" id="{F5138D2D-445A-F997-294C-5E24C8CFFF11}"/>
                </a:ext>
              </a:extLst>
            </p:cNvPr>
            <p:cNvSpPr/>
            <p:nvPr/>
          </p:nvSpPr>
          <p:spPr>
            <a:xfrm rot="10800000">
              <a:off x="4685935" y="3761481"/>
              <a:ext cx="4108057" cy="1978480"/>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直方体 12">
              <a:extLst>
                <a:ext uri="{FF2B5EF4-FFF2-40B4-BE49-F238E27FC236}">
                  <a16:creationId xmlns:a16="http://schemas.microsoft.com/office/drawing/2014/main" id="{154166BB-80E9-14F4-FFE3-E102DF173548}"/>
                </a:ext>
              </a:extLst>
            </p:cNvPr>
            <p:cNvSpPr/>
            <p:nvPr/>
          </p:nvSpPr>
          <p:spPr>
            <a:xfrm rot="10800000">
              <a:off x="3936423" y="3504862"/>
              <a:ext cx="4862811" cy="2980876"/>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方体 13">
              <a:extLst>
                <a:ext uri="{FF2B5EF4-FFF2-40B4-BE49-F238E27FC236}">
                  <a16:creationId xmlns:a16="http://schemas.microsoft.com/office/drawing/2014/main" id="{A272C7E1-4EF1-07E1-2043-8BEFB1CBFF12}"/>
                </a:ext>
              </a:extLst>
            </p:cNvPr>
            <p:cNvSpPr/>
            <p:nvPr/>
          </p:nvSpPr>
          <p:spPr>
            <a:xfrm>
              <a:off x="5234599" y="5230681"/>
              <a:ext cx="1876513" cy="1241090"/>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方体 14">
              <a:extLst>
                <a:ext uri="{FF2B5EF4-FFF2-40B4-BE49-F238E27FC236}">
                  <a16:creationId xmlns:a16="http://schemas.microsoft.com/office/drawing/2014/main" id="{63B6325A-B981-73C3-033B-4AA939854191}"/>
                </a:ext>
              </a:extLst>
            </p:cNvPr>
            <p:cNvSpPr/>
            <p:nvPr/>
          </p:nvSpPr>
          <p:spPr>
            <a:xfrm>
              <a:off x="6528995" y="4361749"/>
              <a:ext cx="2258751" cy="2108242"/>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AutoShape 2" descr="ドンコ イラスト に対する画像結果">
              <a:extLst>
                <a:ext uri="{FF2B5EF4-FFF2-40B4-BE49-F238E27FC236}">
                  <a16:creationId xmlns:a16="http://schemas.microsoft.com/office/drawing/2014/main" id="{F01B7093-F748-1815-F090-87F4F2AC80AC}"/>
                </a:ext>
              </a:extLst>
            </p:cNvPr>
            <p:cNvSpPr>
              <a:spLocks noChangeAspect="1" noChangeArrowheads="1"/>
            </p:cNvSpPr>
            <p:nvPr/>
          </p:nvSpPr>
          <p:spPr bwMode="auto">
            <a:xfrm>
              <a:off x="6526435" y="3880504"/>
              <a:ext cx="518832" cy="3962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0" name="直線コネクタ 89">
              <a:extLst>
                <a:ext uri="{FF2B5EF4-FFF2-40B4-BE49-F238E27FC236}">
                  <a16:creationId xmlns:a16="http://schemas.microsoft.com/office/drawing/2014/main" id="{CB3FCDB6-57DF-164E-2C0B-11463EC7C100}"/>
                </a:ext>
              </a:extLst>
            </p:cNvPr>
            <p:cNvCxnSpPr/>
            <p:nvPr/>
          </p:nvCxnSpPr>
          <p:spPr>
            <a:xfrm flipH="1">
              <a:off x="3438036" y="6485739"/>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27551FD7-79E0-9557-41A4-7090B28A9F47}"/>
                </a:ext>
              </a:extLst>
            </p:cNvPr>
            <p:cNvCxnSpPr/>
            <p:nvPr/>
          </p:nvCxnSpPr>
          <p:spPr>
            <a:xfrm flipH="1">
              <a:off x="3438036" y="4254202"/>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7BFE2EB3-9445-978C-3031-F3F339B515C0}"/>
                </a:ext>
              </a:extLst>
            </p:cNvPr>
            <p:cNvCxnSpPr/>
            <p:nvPr/>
          </p:nvCxnSpPr>
          <p:spPr>
            <a:xfrm flipH="1">
              <a:off x="3665514" y="4254202"/>
              <a:ext cx="11419" cy="223153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3EBE749F-2E38-B761-BAE6-2FA7E6A01978}"/>
                </a:ext>
              </a:extLst>
            </p:cNvPr>
            <p:cNvSpPr txBox="1"/>
            <p:nvPr/>
          </p:nvSpPr>
          <p:spPr>
            <a:xfrm rot="5400000">
              <a:off x="2663729" y="5318394"/>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35cm</a:t>
              </a:r>
              <a:endParaRPr kumimoji="1" lang="ja-JP" altLang="en-US" sz="1200">
                <a:solidFill>
                  <a:schemeClr val="bg1"/>
                </a:solidFill>
              </a:endParaRPr>
            </a:p>
          </p:txBody>
        </p:sp>
        <p:cxnSp>
          <p:nvCxnSpPr>
            <p:cNvPr id="132" name="直線コネクタ 131">
              <a:extLst>
                <a:ext uri="{FF2B5EF4-FFF2-40B4-BE49-F238E27FC236}">
                  <a16:creationId xmlns:a16="http://schemas.microsoft.com/office/drawing/2014/main" id="{E403E7D8-13B5-5399-8EF5-9766E2F33788}"/>
                </a:ext>
              </a:extLst>
            </p:cNvPr>
            <p:cNvCxnSpPr>
              <a:cxnSpLocks/>
            </p:cNvCxnSpPr>
            <p:nvPr/>
          </p:nvCxnSpPr>
          <p:spPr>
            <a:xfrm flipH="1" flipV="1">
              <a:off x="8032182" y="6485739"/>
              <a:ext cx="428442" cy="2397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C73EC983-BE40-DCB0-CD18-A0FB918AF3B1}"/>
                </a:ext>
              </a:extLst>
            </p:cNvPr>
            <p:cNvCxnSpPr>
              <a:cxnSpLocks/>
            </p:cNvCxnSpPr>
            <p:nvPr/>
          </p:nvCxnSpPr>
          <p:spPr>
            <a:xfrm flipH="1" flipV="1">
              <a:off x="8793993" y="5739964"/>
              <a:ext cx="464307" cy="20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1251A3D7-7437-692A-8597-9E380AC25DE9}"/>
                </a:ext>
              </a:extLst>
            </p:cNvPr>
            <p:cNvCxnSpPr>
              <a:cxnSpLocks/>
            </p:cNvCxnSpPr>
            <p:nvPr/>
          </p:nvCxnSpPr>
          <p:spPr>
            <a:xfrm flipH="1">
              <a:off x="8305656" y="5843654"/>
              <a:ext cx="732433" cy="78554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テキスト ボックス 134">
              <a:extLst>
                <a:ext uri="{FF2B5EF4-FFF2-40B4-BE49-F238E27FC236}">
                  <a16:creationId xmlns:a16="http://schemas.microsoft.com/office/drawing/2014/main" id="{A653628B-56FA-0CF0-C832-40F76FBF20E7}"/>
                </a:ext>
              </a:extLst>
            </p:cNvPr>
            <p:cNvSpPr txBox="1"/>
            <p:nvPr/>
          </p:nvSpPr>
          <p:spPr>
            <a:xfrm rot="18587430">
              <a:off x="8012665" y="6194397"/>
              <a:ext cx="1665703" cy="189754"/>
            </a:xfrm>
            <a:prstGeom prst="rect">
              <a:avLst/>
            </a:prstGeom>
            <a:noFill/>
            <a:ln>
              <a:noFill/>
            </a:ln>
          </p:spPr>
          <p:txBody>
            <a:bodyPr wrap="square" rtlCol="0" anchor="ctr">
              <a:spAutoFit/>
            </a:bodyPr>
            <a:lstStyle/>
            <a:p>
              <a:pPr algn="ctr"/>
              <a:r>
                <a:rPr lang="en-US" altLang="ja-JP" sz="1200">
                  <a:solidFill>
                    <a:schemeClr val="bg1"/>
                  </a:solidFill>
                </a:rPr>
                <a:t>30</a:t>
              </a:r>
              <a:r>
                <a:rPr kumimoji="1" lang="en-US" altLang="ja-JP" sz="1200">
                  <a:solidFill>
                    <a:schemeClr val="bg1"/>
                  </a:solidFill>
                </a:rPr>
                <a:t>cm</a:t>
              </a:r>
              <a:endParaRPr kumimoji="1" lang="ja-JP" altLang="en-US" sz="1200">
                <a:solidFill>
                  <a:schemeClr val="bg1"/>
                </a:solidFill>
              </a:endParaRPr>
            </a:p>
          </p:txBody>
        </p:sp>
        <p:sp>
          <p:nvSpPr>
            <p:cNvPr id="136" name="平行四辺形 135">
              <a:extLst>
                <a:ext uri="{FF2B5EF4-FFF2-40B4-BE49-F238E27FC236}">
                  <a16:creationId xmlns:a16="http://schemas.microsoft.com/office/drawing/2014/main" id="{7A57DB9A-CD54-A07E-4CDE-E5B4C9D3F6EB}"/>
                </a:ext>
              </a:extLst>
            </p:cNvPr>
            <p:cNvSpPr/>
            <p:nvPr/>
          </p:nvSpPr>
          <p:spPr>
            <a:xfrm rot="18860962">
              <a:off x="3205950" y="4777376"/>
              <a:ext cx="2204470" cy="109802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26002D55-9D50-5CD1-F99B-873865EEC43D}"/>
                </a:ext>
              </a:extLst>
            </p:cNvPr>
            <p:cNvCxnSpPr>
              <a:cxnSpLocks/>
            </p:cNvCxnSpPr>
            <p:nvPr/>
          </p:nvCxnSpPr>
          <p:spPr>
            <a:xfrm>
              <a:off x="6527892" y="5802789"/>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3A8DDE2F-A6F0-943E-4E88-2A011B05259E}"/>
                </a:ext>
              </a:extLst>
            </p:cNvPr>
            <p:cNvCxnSpPr>
              <a:cxnSpLocks/>
            </p:cNvCxnSpPr>
            <p:nvPr/>
          </p:nvCxnSpPr>
          <p:spPr>
            <a:xfrm>
              <a:off x="6537382" y="5093613"/>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線矢印コネクタ 138">
              <a:extLst>
                <a:ext uri="{FF2B5EF4-FFF2-40B4-BE49-F238E27FC236}">
                  <a16:creationId xmlns:a16="http://schemas.microsoft.com/office/drawing/2014/main" id="{B0C0EFDC-824D-AA0E-815A-69C3FAF6602B}"/>
                </a:ext>
              </a:extLst>
            </p:cNvPr>
            <p:cNvCxnSpPr>
              <a:cxnSpLocks/>
            </p:cNvCxnSpPr>
            <p:nvPr/>
          </p:nvCxnSpPr>
          <p:spPr>
            <a:xfrm>
              <a:off x="6658125" y="5089962"/>
              <a:ext cx="0" cy="711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テキスト ボックス 139">
              <a:extLst>
                <a:ext uri="{FF2B5EF4-FFF2-40B4-BE49-F238E27FC236}">
                  <a16:creationId xmlns:a16="http://schemas.microsoft.com/office/drawing/2014/main" id="{2E83DEB0-A006-F49E-4EBC-A1280E86713C}"/>
                </a:ext>
              </a:extLst>
            </p:cNvPr>
            <p:cNvSpPr txBox="1"/>
            <p:nvPr/>
          </p:nvSpPr>
          <p:spPr>
            <a:xfrm>
              <a:off x="6573711" y="534915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cxnSp>
          <p:nvCxnSpPr>
            <p:cNvPr id="141" name="直線コネクタ 140">
              <a:extLst>
                <a:ext uri="{FF2B5EF4-FFF2-40B4-BE49-F238E27FC236}">
                  <a16:creationId xmlns:a16="http://schemas.microsoft.com/office/drawing/2014/main" id="{7210B254-9C78-32C4-B52F-B688328EB13B}"/>
                </a:ext>
              </a:extLst>
            </p:cNvPr>
            <p:cNvCxnSpPr>
              <a:cxnSpLocks/>
            </p:cNvCxnSpPr>
            <p:nvPr/>
          </p:nvCxnSpPr>
          <p:spPr>
            <a:xfrm>
              <a:off x="5236987" y="5806441"/>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線矢印コネクタ 142">
              <a:extLst>
                <a:ext uri="{FF2B5EF4-FFF2-40B4-BE49-F238E27FC236}">
                  <a16:creationId xmlns:a16="http://schemas.microsoft.com/office/drawing/2014/main" id="{E23C97E0-6BD8-B2E4-ADDA-71433F267BA8}"/>
                </a:ext>
              </a:extLst>
            </p:cNvPr>
            <p:cNvCxnSpPr>
              <a:cxnSpLocks/>
            </p:cNvCxnSpPr>
            <p:nvPr/>
          </p:nvCxnSpPr>
          <p:spPr>
            <a:xfrm>
              <a:off x="5357730" y="5802789"/>
              <a:ext cx="1374" cy="67609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4" name="テキスト ボックス 143">
              <a:extLst>
                <a:ext uri="{FF2B5EF4-FFF2-40B4-BE49-F238E27FC236}">
                  <a16:creationId xmlns:a16="http://schemas.microsoft.com/office/drawing/2014/main" id="{717932C5-58FB-F8EB-CD05-1078E733CA70}"/>
                </a:ext>
              </a:extLst>
            </p:cNvPr>
            <p:cNvSpPr txBox="1"/>
            <p:nvPr/>
          </p:nvSpPr>
          <p:spPr>
            <a:xfrm>
              <a:off x="5292456" y="617432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sp>
          <p:nvSpPr>
            <p:cNvPr id="145" name="テキスト ボックス 144">
              <a:extLst>
                <a:ext uri="{FF2B5EF4-FFF2-40B4-BE49-F238E27FC236}">
                  <a16:creationId xmlns:a16="http://schemas.microsoft.com/office/drawing/2014/main" id="{14FF1A93-2368-5902-589C-D436166AD794}"/>
                </a:ext>
              </a:extLst>
            </p:cNvPr>
            <p:cNvSpPr txBox="1"/>
            <p:nvPr/>
          </p:nvSpPr>
          <p:spPr>
            <a:xfrm>
              <a:off x="7244424" y="5093613"/>
              <a:ext cx="237567" cy="158128"/>
            </a:xfrm>
            <a:prstGeom prst="rect">
              <a:avLst/>
            </a:prstGeom>
            <a:noFill/>
          </p:spPr>
          <p:txBody>
            <a:bodyPr wrap="square" rtlCol="0">
              <a:spAutoFit/>
            </a:bodyPr>
            <a:lstStyle/>
            <a:p>
              <a:r>
                <a:rPr kumimoji="1" lang="en-US" altLang="ja-JP" sz="900">
                  <a:solidFill>
                    <a:schemeClr val="bg1"/>
                  </a:solidFill>
                </a:rPr>
                <a:t>A</a:t>
              </a:r>
              <a:endParaRPr kumimoji="1" lang="ja-JP" altLang="en-US" sz="900">
                <a:solidFill>
                  <a:schemeClr val="bg1"/>
                </a:solidFill>
              </a:endParaRPr>
            </a:p>
          </p:txBody>
        </p:sp>
        <p:sp>
          <p:nvSpPr>
            <p:cNvPr id="146" name="テキスト ボックス 145">
              <a:extLst>
                <a:ext uri="{FF2B5EF4-FFF2-40B4-BE49-F238E27FC236}">
                  <a16:creationId xmlns:a16="http://schemas.microsoft.com/office/drawing/2014/main" id="{40C71E8C-3F7B-BA5C-7631-4C59189BBDB0}"/>
                </a:ext>
              </a:extLst>
            </p:cNvPr>
            <p:cNvSpPr txBox="1"/>
            <p:nvPr/>
          </p:nvSpPr>
          <p:spPr>
            <a:xfrm>
              <a:off x="5818491" y="5820841"/>
              <a:ext cx="237567" cy="158128"/>
            </a:xfrm>
            <a:prstGeom prst="rect">
              <a:avLst/>
            </a:prstGeom>
            <a:noFill/>
          </p:spPr>
          <p:txBody>
            <a:bodyPr wrap="square" rtlCol="0">
              <a:spAutoFit/>
            </a:bodyPr>
            <a:lstStyle/>
            <a:p>
              <a:r>
                <a:rPr lang="en-US" altLang="ja-JP" sz="900">
                  <a:solidFill>
                    <a:schemeClr val="bg1"/>
                  </a:solidFill>
                </a:rPr>
                <a:t>B</a:t>
              </a:r>
              <a:endParaRPr kumimoji="1" lang="ja-JP" altLang="en-US" sz="900">
                <a:solidFill>
                  <a:schemeClr val="bg1"/>
                </a:solidFill>
              </a:endParaRPr>
            </a:p>
          </p:txBody>
        </p:sp>
        <p:sp>
          <p:nvSpPr>
            <p:cNvPr id="147" name="テキスト ボックス 146">
              <a:extLst>
                <a:ext uri="{FF2B5EF4-FFF2-40B4-BE49-F238E27FC236}">
                  <a16:creationId xmlns:a16="http://schemas.microsoft.com/office/drawing/2014/main" id="{010B9695-A9B1-8555-44F8-84496FA55985}"/>
                </a:ext>
              </a:extLst>
            </p:cNvPr>
            <p:cNvSpPr txBox="1">
              <a:spLocks/>
            </p:cNvSpPr>
            <p:nvPr/>
          </p:nvSpPr>
          <p:spPr>
            <a:xfrm>
              <a:off x="4552183" y="6284579"/>
              <a:ext cx="237567" cy="158128"/>
            </a:xfrm>
            <a:prstGeom prst="rect">
              <a:avLst/>
            </a:prstGeom>
            <a:noFill/>
          </p:spPr>
          <p:txBody>
            <a:bodyPr wrap="square" rtlCol="0">
              <a:spAutoFit/>
            </a:bodyPr>
            <a:lstStyle/>
            <a:p>
              <a:r>
                <a:rPr lang="en-US" altLang="ja-JP" sz="900">
                  <a:solidFill>
                    <a:schemeClr val="bg1"/>
                  </a:solidFill>
                </a:rPr>
                <a:t>C</a:t>
              </a:r>
              <a:endParaRPr kumimoji="1" lang="ja-JP" altLang="en-US" sz="900">
                <a:solidFill>
                  <a:schemeClr val="bg1"/>
                </a:solidFill>
              </a:endParaRPr>
            </a:p>
          </p:txBody>
        </p:sp>
        <p:pic>
          <p:nvPicPr>
            <p:cNvPr id="148" name="Picture 4" descr="ドンコのイラスト | かわいいフリー素材集 いらすとや">
              <a:extLst>
                <a:ext uri="{FF2B5EF4-FFF2-40B4-BE49-F238E27FC236}">
                  <a16:creationId xmlns:a16="http://schemas.microsoft.com/office/drawing/2014/main" id="{4821F815-40DF-E717-E428-D71C6B03CF7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94729" y="4007833"/>
              <a:ext cx="1534574" cy="1172922"/>
            </a:xfrm>
            <a:prstGeom prst="rect">
              <a:avLst/>
            </a:prstGeom>
            <a:noFill/>
            <a:extLst>
              <a:ext uri="{909E8E84-426E-40DD-AFC4-6F175D3DCCD1}">
                <a14:hiddenFill xmlns:a14="http://schemas.microsoft.com/office/drawing/2010/main">
                  <a:solidFill>
                    <a:srgbClr val="FFFFFF"/>
                  </a:solidFill>
                </a14:hiddenFill>
              </a:ext>
            </a:extLst>
          </p:spPr>
        </p:pic>
        <p:pic>
          <p:nvPicPr>
            <p:cNvPr id="149" name="図 148" descr="探す, 暗い, 手, 座る が含まれている画像&#10;&#10;AI 生成コンテンツは誤りを含む可能性があります。">
              <a:extLst>
                <a:ext uri="{FF2B5EF4-FFF2-40B4-BE49-F238E27FC236}">
                  <a16:creationId xmlns:a16="http://schemas.microsoft.com/office/drawing/2014/main" id="{E5CA8988-28EE-D890-950B-44592A95D6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1796">
              <a:off x="6775997" y="4036023"/>
              <a:ext cx="1519611" cy="1161495"/>
            </a:xfrm>
            <a:prstGeom prst="rect">
              <a:avLst/>
            </a:prstGeom>
          </p:spPr>
        </p:pic>
        <p:pic>
          <p:nvPicPr>
            <p:cNvPr id="150" name="図 149" descr="黒い背景とぼやけた写真&#10;&#10;AI 生成コンテンツは誤りを含む可能性があります。">
              <a:extLst>
                <a:ext uri="{FF2B5EF4-FFF2-40B4-BE49-F238E27FC236}">
                  <a16:creationId xmlns:a16="http://schemas.microsoft.com/office/drawing/2014/main" id="{C89297B2-EE30-6151-1C05-0E7E62240E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75928">
              <a:off x="7202045" y="4025512"/>
              <a:ext cx="1559525" cy="1192005"/>
            </a:xfrm>
            <a:prstGeom prst="rect">
              <a:avLst/>
            </a:prstGeom>
          </p:spPr>
        </p:pic>
        <p:sp>
          <p:nvSpPr>
            <p:cNvPr id="151" name="平行四辺形 150">
              <a:extLst>
                <a:ext uri="{FF2B5EF4-FFF2-40B4-BE49-F238E27FC236}">
                  <a16:creationId xmlns:a16="http://schemas.microsoft.com/office/drawing/2014/main" id="{F7FCA9A0-F622-C641-63BC-59AA7A62DFBB}"/>
                </a:ext>
              </a:extLst>
            </p:cNvPr>
            <p:cNvSpPr/>
            <p:nvPr/>
          </p:nvSpPr>
          <p:spPr>
            <a:xfrm rot="18860962">
              <a:off x="7248417" y="4574504"/>
              <a:ext cx="2353657" cy="128053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直方体 151">
              <a:extLst>
                <a:ext uri="{FF2B5EF4-FFF2-40B4-BE49-F238E27FC236}">
                  <a16:creationId xmlns:a16="http://schemas.microsoft.com/office/drawing/2014/main" id="{461C4497-A0ED-3F1F-354D-1F4BB1EC6B55}"/>
                </a:ext>
              </a:extLst>
            </p:cNvPr>
            <p:cNvSpPr/>
            <p:nvPr/>
          </p:nvSpPr>
          <p:spPr>
            <a:xfrm>
              <a:off x="3936423" y="3504862"/>
              <a:ext cx="4862811" cy="2980876"/>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C3143BBF-706A-075C-ECE5-D208019139DE}"/>
                </a:ext>
              </a:extLst>
            </p:cNvPr>
            <p:cNvSpPr txBox="1"/>
            <p:nvPr/>
          </p:nvSpPr>
          <p:spPr>
            <a:xfrm>
              <a:off x="5138516" y="6736488"/>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60cm</a:t>
              </a:r>
              <a:endParaRPr kumimoji="1" lang="ja-JP" altLang="en-US" sz="1200">
                <a:solidFill>
                  <a:schemeClr val="bg1"/>
                </a:solidFill>
              </a:endParaRPr>
            </a:p>
          </p:txBody>
        </p:sp>
        <p:cxnSp>
          <p:nvCxnSpPr>
            <p:cNvPr id="154" name="直線コネクタ 153">
              <a:extLst>
                <a:ext uri="{FF2B5EF4-FFF2-40B4-BE49-F238E27FC236}">
                  <a16:creationId xmlns:a16="http://schemas.microsoft.com/office/drawing/2014/main" id="{CA384714-7563-AB50-0F21-B11F499B7330}"/>
                </a:ext>
              </a:extLst>
            </p:cNvPr>
            <p:cNvCxnSpPr>
              <a:cxnSpLocks/>
            </p:cNvCxnSpPr>
            <p:nvPr/>
          </p:nvCxnSpPr>
          <p:spPr>
            <a:xfrm>
              <a:off x="3934580" y="6485739"/>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0B9FCB05-2542-14C9-4284-E2D84868817B}"/>
                </a:ext>
              </a:extLst>
            </p:cNvPr>
            <p:cNvCxnSpPr>
              <a:cxnSpLocks/>
            </p:cNvCxnSpPr>
            <p:nvPr/>
          </p:nvCxnSpPr>
          <p:spPr>
            <a:xfrm>
              <a:off x="8054745" y="6469992"/>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026B5D6-07D9-0EA5-982E-20BAF01FC675}"/>
                </a:ext>
              </a:extLst>
            </p:cNvPr>
            <p:cNvCxnSpPr>
              <a:cxnSpLocks/>
            </p:cNvCxnSpPr>
            <p:nvPr/>
          </p:nvCxnSpPr>
          <p:spPr>
            <a:xfrm>
              <a:off x="3943441" y="6666491"/>
              <a:ext cx="408667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7" name="テキスト ボックス 156">
              <a:extLst>
                <a:ext uri="{FF2B5EF4-FFF2-40B4-BE49-F238E27FC236}">
                  <a16:creationId xmlns:a16="http://schemas.microsoft.com/office/drawing/2014/main" id="{94DC703F-BAC8-175F-F93E-0CD8B3E19D37}"/>
                </a:ext>
              </a:extLst>
            </p:cNvPr>
            <p:cNvSpPr txBox="1"/>
            <p:nvPr/>
          </p:nvSpPr>
          <p:spPr>
            <a:xfrm>
              <a:off x="6664639" y="3041723"/>
              <a:ext cx="1455066" cy="158128"/>
            </a:xfrm>
            <a:prstGeom prst="rect">
              <a:avLst/>
            </a:prstGeom>
            <a:noFill/>
          </p:spPr>
          <p:txBody>
            <a:bodyPr wrap="square" rtlCol="0">
              <a:spAutoFit/>
            </a:bodyPr>
            <a:lstStyle/>
            <a:p>
              <a:r>
                <a:rPr kumimoji="1" lang="en-US" altLang="ja-JP" sz="900">
                  <a:solidFill>
                    <a:schemeClr val="bg1"/>
                  </a:solidFill>
                </a:rPr>
                <a:t>30</a:t>
              </a:r>
              <a:r>
                <a:rPr kumimoji="1" lang="ja-JP" altLang="en-US" sz="900">
                  <a:solidFill>
                    <a:schemeClr val="bg1"/>
                  </a:solidFill>
                </a:rPr>
                <a:t>分おきに撮影</a:t>
              </a:r>
            </a:p>
          </p:txBody>
        </p:sp>
        <p:sp>
          <p:nvSpPr>
            <p:cNvPr id="158" name="フローチャート: 書類 157">
              <a:extLst>
                <a:ext uri="{FF2B5EF4-FFF2-40B4-BE49-F238E27FC236}">
                  <a16:creationId xmlns:a16="http://schemas.microsoft.com/office/drawing/2014/main" id="{C8F6AC05-80AA-2452-7CEE-10D9BD38D9BE}"/>
                </a:ext>
              </a:extLst>
            </p:cNvPr>
            <p:cNvSpPr/>
            <p:nvPr/>
          </p:nvSpPr>
          <p:spPr>
            <a:xfrm rot="10800000">
              <a:off x="3951958" y="4551417"/>
              <a:ext cx="4101887" cy="19179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1" name="テキスト ボックス 160">
            <a:extLst>
              <a:ext uri="{FF2B5EF4-FFF2-40B4-BE49-F238E27FC236}">
                <a16:creationId xmlns:a16="http://schemas.microsoft.com/office/drawing/2014/main" id="{48C4B8EE-F16A-4C46-1B20-316A04F798AB}"/>
              </a:ext>
            </a:extLst>
          </p:cNvPr>
          <p:cNvSpPr txBox="1"/>
          <p:nvPr/>
        </p:nvSpPr>
        <p:spPr>
          <a:xfrm>
            <a:off x="3497179" y="-952667"/>
            <a:ext cx="6235032" cy="646331"/>
          </a:xfrm>
          <a:prstGeom prst="rect">
            <a:avLst/>
          </a:prstGeom>
          <a:noFill/>
        </p:spPr>
        <p:txBody>
          <a:bodyPr wrap="square" rtlCol="0">
            <a:spAutoFit/>
          </a:bodyPr>
          <a:lstStyle/>
          <a:p>
            <a:r>
              <a:rPr kumimoji="1" lang="ja-JP" altLang="en-US">
                <a:solidFill>
                  <a:srgbClr val="FFFFFF"/>
                </a:solidFill>
              </a:rPr>
              <a:t>･</a:t>
            </a:r>
            <a:r>
              <a:rPr lang="ja-JP" altLang="en-US">
                <a:solidFill>
                  <a:srgbClr val="FFFFFF"/>
                </a:solidFill>
              </a:rPr>
              <a:t>ドンコは</a:t>
            </a:r>
            <a:r>
              <a:rPr lang="en-US" altLang="ja-JP">
                <a:solidFill>
                  <a:srgbClr val="FFFFFF"/>
                </a:solidFill>
              </a:rPr>
              <a:t>1</a:t>
            </a:r>
            <a:r>
              <a:rPr lang="ja-JP" altLang="en-US">
                <a:solidFill>
                  <a:srgbClr val="FFFFFF"/>
                </a:solidFill>
              </a:rPr>
              <a:t>日の間で複数回水深を変えている</a:t>
            </a:r>
            <a:endParaRPr kumimoji="1" lang="en-US" altLang="ja-JP">
              <a:solidFill>
                <a:srgbClr val="FFFFFF"/>
              </a:solidFill>
            </a:endParaRPr>
          </a:p>
          <a:p>
            <a:r>
              <a:rPr lang="ja-JP" altLang="en-US">
                <a:solidFill>
                  <a:srgbClr val="FFFFFF"/>
                </a:solidFill>
              </a:rPr>
              <a:t>→母数が少なく傾向が不明</a:t>
            </a:r>
            <a:endParaRPr kumimoji="1" lang="ja-JP" altLang="en-US">
              <a:solidFill>
                <a:srgbClr val="FFFFFF"/>
              </a:solidFill>
            </a:endParaRPr>
          </a:p>
        </p:txBody>
      </p:sp>
      <p:sp>
        <p:nvSpPr>
          <p:cNvPr id="162" name="テキスト ボックス 161">
            <a:extLst>
              <a:ext uri="{FF2B5EF4-FFF2-40B4-BE49-F238E27FC236}">
                <a16:creationId xmlns:a16="http://schemas.microsoft.com/office/drawing/2014/main" id="{BB081E51-603C-07EF-E0BB-577694E3740E}"/>
              </a:ext>
            </a:extLst>
          </p:cNvPr>
          <p:cNvSpPr txBox="1"/>
          <p:nvPr/>
        </p:nvSpPr>
        <p:spPr>
          <a:xfrm>
            <a:off x="-12081308" y="3738964"/>
            <a:ext cx="1849438" cy="523220"/>
          </a:xfrm>
          <a:prstGeom prst="rect">
            <a:avLst/>
          </a:prstGeom>
          <a:noFill/>
        </p:spPr>
        <p:txBody>
          <a:bodyPr wrap="square" rtlCol="0">
            <a:spAutoFit/>
          </a:bodyPr>
          <a:lstStyle/>
          <a:p>
            <a:r>
              <a:rPr kumimoji="1" lang="en-US" altLang="ja-JP" sz="2800" b="1">
                <a:solidFill>
                  <a:schemeClr val="bg1"/>
                </a:solidFill>
              </a:rPr>
              <a:t>1</a:t>
            </a:r>
            <a:r>
              <a:rPr kumimoji="1" lang="ja-JP" altLang="en-US" sz="2800" b="1">
                <a:solidFill>
                  <a:schemeClr val="bg1"/>
                </a:solidFill>
              </a:rPr>
              <a:t>日</a:t>
            </a:r>
          </a:p>
        </p:txBody>
      </p:sp>
      <p:grpSp>
        <p:nvGrpSpPr>
          <p:cNvPr id="163" name="グループ化 162">
            <a:extLst>
              <a:ext uri="{FF2B5EF4-FFF2-40B4-BE49-F238E27FC236}">
                <a16:creationId xmlns:a16="http://schemas.microsoft.com/office/drawing/2014/main" id="{E7082352-F205-EB99-BC0E-4BB49E905FC1}"/>
              </a:ext>
            </a:extLst>
          </p:cNvPr>
          <p:cNvGrpSpPr/>
          <p:nvPr/>
        </p:nvGrpSpPr>
        <p:grpSpPr>
          <a:xfrm>
            <a:off x="-5062887" y="3483543"/>
            <a:ext cx="4618346" cy="3464669"/>
            <a:chOff x="3401704" y="2728525"/>
            <a:chExt cx="5856596" cy="4393600"/>
          </a:xfrm>
        </p:grpSpPr>
        <p:pic>
          <p:nvPicPr>
            <p:cNvPr id="164" name="グラフィックス 163" descr="カメラ 単色塗りつぶし">
              <a:extLst>
                <a:ext uri="{FF2B5EF4-FFF2-40B4-BE49-F238E27FC236}">
                  <a16:creationId xmlns:a16="http://schemas.microsoft.com/office/drawing/2014/main" id="{E712DB66-A971-E72C-7821-27C23C8CB5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1885" y="2728525"/>
              <a:ext cx="626396" cy="626396"/>
            </a:xfrm>
            <a:prstGeom prst="rect">
              <a:avLst/>
            </a:prstGeom>
          </p:spPr>
        </p:pic>
        <p:sp>
          <p:nvSpPr>
            <p:cNvPr id="165" name="平行四辺形 164">
              <a:extLst>
                <a:ext uri="{FF2B5EF4-FFF2-40B4-BE49-F238E27FC236}">
                  <a16:creationId xmlns:a16="http://schemas.microsoft.com/office/drawing/2014/main" id="{1CF3049E-3029-9BB9-AE2A-F742244FE343}"/>
                </a:ext>
              </a:extLst>
            </p:cNvPr>
            <p:cNvSpPr/>
            <p:nvPr/>
          </p:nvSpPr>
          <p:spPr>
            <a:xfrm>
              <a:off x="3914198" y="5739961"/>
              <a:ext cx="4851393" cy="74221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フローチャート: 書類 165">
              <a:extLst>
                <a:ext uri="{FF2B5EF4-FFF2-40B4-BE49-F238E27FC236}">
                  <a16:creationId xmlns:a16="http://schemas.microsoft.com/office/drawing/2014/main" id="{0EEB2210-4F4A-19AD-1BF7-8D6220EC3A16}"/>
                </a:ext>
              </a:extLst>
            </p:cNvPr>
            <p:cNvSpPr/>
            <p:nvPr/>
          </p:nvSpPr>
          <p:spPr>
            <a:xfrm rot="10800000">
              <a:off x="4685935" y="3761481"/>
              <a:ext cx="4108057" cy="1978480"/>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直方体 166">
              <a:extLst>
                <a:ext uri="{FF2B5EF4-FFF2-40B4-BE49-F238E27FC236}">
                  <a16:creationId xmlns:a16="http://schemas.microsoft.com/office/drawing/2014/main" id="{E32738A8-945E-3C57-597C-EDBE8A6829FC}"/>
                </a:ext>
              </a:extLst>
            </p:cNvPr>
            <p:cNvSpPr/>
            <p:nvPr/>
          </p:nvSpPr>
          <p:spPr>
            <a:xfrm rot="10800000">
              <a:off x="3936423" y="3504862"/>
              <a:ext cx="4862811" cy="2980876"/>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直方体 211">
              <a:extLst>
                <a:ext uri="{FF2B5EF4-FFF2-40B4-BE49-F238E27FC236}">
                  <a16:creationId xmlns:a16="http://schemas.microsoft.com/office/drawing/2014/main" id="{5377F4C5-986C-AFB4-70C7-5703A827733E}"/>
                </a:ext>
              </a:extLst>
            </p:cNvPr>
            <p:cNvSpPr/>
            <p:nvPr/>
          </p:nvSpPr>
          <p:spPr>
            <a:xfrm>
              <a:off x="5234599" y="5230681"/>
              <a:ext cx="1876513" cy="1241090"/>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直方体 212">
              <a:extLst>
                <a:ext uri="{FF2B5EF4-FFF2-40B4-BE49-F238E27FC236}">
                  <a16:creationId xmlns:a16="http://schemas.microsoft.com/office/drawing/2014/main" id="{8412682C-5EBA-1C1E-F6BA-7BF3209DE8E5}"/>
                </a:ext>
              </a:extLst>
            </p:cNvPr>
            <p:cNvSpPr/>
            <p:nvPr/>
          </p:nvSpPr>
          <p:spPr>
            <a:xfrm>
              <a:off x="6528995" y="4361749"/>
              <a:ext cx="2258751" cy="2108242"/>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AutoShape 2" descr="ドンコ イラスト に対する画像結果">
              <a:extLst>
                <a:ext uri="{FF2B5EF4-FFF2-40B4-BE49-F238E27FC236}">
                  <a16:creationId xmlns:a16="http://schemas.microsoft.com/office/drawing/2014/main" id="{305D499B-32BC-91DC-B007-DADD62CED331}"/>
                </a:ext>
              </a:extLst>
            </p:cNvPr>
            <p:cNvSpPr>
              <a:spLocks noChangeAspect="1" noChangeArrowheads="1"/>
            </p:cNvSpPr>
            <p:nvPr/>
          </p:nvSpPr>
          <p:spPr bwMode="auto">
            <a:xfrm>
              <a:off x="6526435" y="3880504"/>
              <a:ext cx="518832" cy="3962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215" name="直線コネクタ 214">
              <a:extLst>
                <a:ext uri="{FF2B5EF4-FFF2-40B4-BE49-F238E27FC236}">
                  <a16:creationId xmlns:a16="http://schemas.microsoft.com/office/drawing/2014/main" id="{3270FDBC-A345-474E-8BFC-8F06E58996A1}"/>
                </a:ext>
              </a:extLst>
            </p:cNvPr>
            <p:cNvCxnSpPr/>
            <p:nvPr/>
          </p:nvCxnSpPr>
          <p:spPr>
            <a:xfrm flipH="1">
              <a:off x="3438036" y="6485739"/>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77495173-0721-7234-F577-907FAA4A8E4E}"/>
                </a:ext>
              </a:extLst>
            </p:cNvPr>
            <p:cNvCxnSpPr/>
            <p:nvPr/>
          </p:nvCxnSpPr>
          <p:spPr>
            <a:xfrm flipH="1">
              <a:off x="3438036" y="4254202"/>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線矢印コネクタ 216">
              <a:extLst>
                <a:ext uri="{FF2B5EF4-FFF2-40B4-BE49-F238E27FC236}">
                  <a16:creationId xmlns:a16="http://schemas.microsoft.com/office/drawing/2014/main" id="{3ADA5387-F2C5-66C2-F2C3-77D5D006BA6A}"/>
                </a:ext>
              </a:extLst>
            </p:cNvPr>
            <p:cNvCxnSpPr/>
            <p:nvPr/>
          </p:nvCxnSpPr>
          <p:spPr>
            <a:xfrm flipH="1">
              <a:off x="3665514" y="4254202"/>
              <a:ext cx="11419" cy="223153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8" name="テキスト ボックス 217">
              <a:extLst>
                <a:ext uri="{FF2B5EF4-FFF2-40B4-BE49-F238E27FC236}">
                  <a16:creationId xmlns:a16="http://schemas.microsoft.com/office/drawing/2014/main" id="{D7E9F323-0DAF-E117-8D3E-71326A3345B5}"/>
                </a:ext>
              </a:extLst>
            </p:cNvPr>
            <p:cNvSpPr txBox="1"/>
            <p:nvPr/>
          </p:nvSpPr>
          <p:spPr>
            <a:xfrm rot="5400000">
              <a:off x="2663729" y="5318394"/>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35cm</a:t>
              </a:r>
              <a:endParaRPr kumimoji="1" lang="ja-JP" altLang="en-US" sz="1200">
                <a:solidFill>
                  <a:schemeClr val="bg1"/>
                </a:solidFill>
              </a:endParaRPr>
            </a:p>
          </p:txBody>
        </p:sp>
        <p:cxnSp>
          <p:nvCxnSpPr>
            <p:cNvPr id="219" name="直線コネクタ 218">
              <a:extLst>
                <a:ext uri="{FF2B5EF4-FFF2-40B4-BE49-F238E27FC236}">
                  <a16:creationId xmlns:a16="http://schemas.microsoft.com/office/drawing/2014/main" id="{1FF81C06-4319-29DA-16D9-7B996655D9D5}"/>
                </a:ext>
              </a:extLst>
            </p:cNvPr>
            <p:cNvCxnSpPr>
              <a:cxnSpLocks/>
            </p:cNvCxnSpPr>
            <p:nvPr/>
          </p:nvCxnSpPr>
          <p:spPr>
            <a:xfrm flipH="1" flipV="1">
              <a:off x="8032182" y="6485739"/>
              <a:ext cx="428442" cy="2397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480B7FA5-B6E6-A31C-F4CA-92F584930698}"/>
                </a:ext>
              </a:extLst>
            </p:cNvPr>
            <p:cNvCxnSpPr>
              <a:cxnSpLocks/>
            </p:cNvCxnSpPr>
            <p:nvPr/>
          </p:nvCxnSpPr>
          <p:spPr>
            <a:xfrm flipH="1" flipV="1">
              <a:off x="8793993" y="5739964"/>
              <a:ext cx="464307" cy="20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線矢印コネクタ 220">
              <a:extLst>
                <a:ext uri="{FF2B5EF4-FFF2-40B4-BE49-F238E27FC236}">
                  <a16:creationId xmlns:a16="http://schemas.microsoft.com/office/drawing/2014/main" id="{44FEA832-1DDC-800A-D4E0-1F394E79BF5A}"/>
                </a:ext>
              </a:extLst>
            </p:cNvPr>
            <p:cNvCxnSpPr>
              <a:cxnSpLocks/>
            </p:cNvCxnSpPr>
            <p:nvPr/>
          </p:nvCxnSpPr>
          <p:spPr>
            <a:xfrm flipH="1">
              <a:off x="8305656" y="5843654"/>
              <a:ext cx="732433" cy="78554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2" name="テキスト ボックス 221">
              <a:extLst>
                <a:ext uri="{FF2B5EF4-FFF2-40B4-BE49-F238E27FC236}">
                  <a16:creationId xmlns:a16="http://schemas.microsoft.com/office/drawing/2014/main" id="{B449DF33-9C2C-1260-24E6-07D733E970EE}"/>
                </a:ext>
              </a:extLst>
            </p:cNvPr>
            <p:cNvSpPr txBox="1"/>
            <p:nvPr/>
          </p:nvSpPr>
          <p:spPr>
            <a:xfrm rot="18587430">
              <a:off x="8012665" y="6194397"/>
              <a:ext cx="1665703" cy="189754"/>
            </a:xfrm>
            <a:prstGeom prst="rect">
              <a:avLst/>
            </a:prstGeom>
            <a:noFill/>
            <a:ln>
              <a:noFill/>
            </a:ln>
          </p:spPr>
          <p:txBody>
            <a:bodyPr wrap="square" rtlCol="0" anchor="ctr">
              <a:spAutoFit/>
            </a:bodyPr>
            <a:lstStyle/>
            <a:p>
              <a:pPr algn="ctr"/>
              <a:r>
                <a:rPr lang="en-US" altLang="ja-JP" sz="1200">
                  <a:solidFill>
                    <a:schemeClr val="bg1"/>
                  </a:solidFill>
                </a:rPr>
                <a:t>30</a:t>
              </a:r>
              <a:r>
                <a:rPr kumimoji="1" lang="en-US" altLang="ja-JP" sz="1200">
                  <a:solidFill>
                    <a:schemeClr val="bg1"/>
                  </a:solidFill>
                </a:rPr>
                <a:t>cm</a:t>
              </a:r>
              <a:endParaRPr kumimoji="1" lang="ja-JP" altLang="en-US" sz="1200">
                <a:solidFill>
                  <a:schemeClr val="bg1"/>
                </a:solidFill>
              </a:endParaRPr>
            </a:p>
          </p:txBody>
        </p:sp>
        <p:sp>
          <p:nvSpPr>
            <p:cNvPr id="223" name="平行四辺形 222">
              <a:extLst>
                <a:ext uri="{FF2B5EF4-FFF2-40B4-BE49-F238E27FC236}">
                  <a16:creationId xmlns:a16="http://schemas.microsoft.com/office/drawing/2014/main" id="{D85AF040-B235-B4D9-68D0-E9EE64AD469E}"/>
                </a:ext>
              </a:extLst>
            </p:cNvPr>
            <p:cNvSpPr/>
            <p:nvPr/>
          </p:nvSpPr>
          <p:spPr>
            <a:xfrm rot="18860962">
              <a:off x="3205950" y="4777376"/>
              <a:ext cx="2204470" cy="109802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4" name="直線コネクタ 223">
              <a:extLst>
                <a:ext uri="{FF2B5EF4-FFF2-40B4-BE49-F238E27FC236}">
                  <a16:creationId xmlns:a16="http://schemas.microsoft.com/office/drawing/2014/main" id="{D9757F6C-714B-DAD8-4F4F-0AB6F279B8B7}"/>
                </a:ext>
              </a:extLst>
            </p:cNvPr>
            <p:cNvCxnSpPr>
              <a:cxnSpLocks/>
            </p:cNvCxnSpPr>
            <p:nvPr/>
          </p:nvCxnSpPr>
          <p:spPr>
            <a:xfrm>
              <a:off x="6527892" y="5802789"/>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9E1609B2-74A9-02B6-037D-25246F9BCC20}"/>
                </a:ext>
              </a:extLst>
            </p:cNvPr>
            <p:cNvCxnSpPr>
              <a:cxnSpLocks/>
            </p:cNvCxnSpPr>
            <p:nvPr/>
          </p:nvCxnSpPr>
          <p:spPr>
            <a:xfrm>
              <a:off x="6537382" y="5093613"/>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線矢印コネクタ 225">
              <a:extLst>
                <a:ext uri="{FF2B5EF4-FFF2-40B4-BE49-F238E27FC236}">
                  <a16:creationId xmlns:a16="http://schemas.microsoft.com/office/drawing/2014/main" id="{1955C1A5-4B7D-890A-620E-404400252D51}"/>
                </a:ext>
              </a:extLst>
            </p:cNvPr>
            <p:cNvCxnSpPr>
              <a:cxnSpLocks/>
            </p:cNvCxnSpPr>
            <p:nvPr/>
          </p:nvCxnSpPr>
          <p:spPr>
            <a:xfrm>
              <a:off x="6658125" y="5089962"/>
              <a:ext cx="0" cy="711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7" name="テキスト ボックス 226">
              <a:extLst>
                <a:ext uri="{FF2B5EF4-FFF2-40B4-BE49-F238E27FC236}">
                  <a16:creationId xmlns:a16="http://schemas.microsoft.com/office/drawing/2014/main" id="{565AD6EE-7AFE-12FB-8340-B882264D9651}"/>
                </a:ext>
              </a:extLst>
            </p:cNvPr>
            <p:cNvSpPr txBox="1"/>
            <p:nvPr/>
          </p:nvSpPr>
          <p:spPr>
            <a:xfrm>
              <a:off x="6573711" y="534915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cxnSp>
          <p:nvCxnSpPr>
            <p:cNvPr id="228" name="直線コネクタ 227">
              <a:extLst>
                <a:ext uri="{FF2B5EF4-FFF2-40B4-BE49-F238E27FC236}">
                  <a16:creationId xmlns:a16="http://schemas.microsoft.com/office/drawing/2014/main" id="{BCA1E38C-BF58-FD86-EBB8-D18D58524F9F}"/>
                </a:ext>
              </a:extLst>
            </p:cNvPr>
            <p:cNvCxnSpPr>
              <a:cxnSpLocks/>
            </p:cNvCxnSpPr>
            <p:nvPr/>
          </p:nvCxnSpPr>
          <p:spPr>
            <a:xfrm>
              <a:off x="5236987" y="5806441"/>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8B8A71D6-BAEA-87A7-E4E2-BA40539E7CFC}"/>
                </a:ext>
              </a:extLst>
            </p:cNvPr>
            <p:cNvCxnSpPr>
              <a:cxnSpLocks/>
            </p:cNvCxnSpPr>
            <p:nvPr/>
          </p:nvCxnSpPr>
          <p:spPr>
            <a:xfrm>
              <a:off x="5357730" y="5802789"/>
              <a:ext cx="1374" cy="67609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0" name="テキスト ボックス 229">
              <a:extLst>
                <a:ext uri="{FF2B5EF4-FFF2-40B4-BE49-F238E27FC236}">
                  <a16:creationId xmlns:a16="http://schemas.microsoft.com/office/drawing/2014/main" id="{03805B5B-3529-D07C-4503-634790D8AAC5}"/>
                </a:ext>
              </a:extLst>
            </p:cNvPr>
            <p:cNvSpPr txBox="1"/>
            <p:nvPr/>
          </p:nvSpPr>
          <p:spPr>
            <a:xfrm>
              <a:off x="5292456" y="617432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sp>
          <p:nvSpPr>
            <p:cNvPr id="231" name="テキスト ボックス 230">
              <a:extLst>
                <a:ext uri="{FF2B5EF4-FFF2-40B4-BE49-F238E27FC236}">
                  <a16:creationId xmlns:a16="http://schemas.microsoft.com/office/drawing/2014/main" id="{31ED571A-9304-7395-5AC6-2D4E186419EA}"/>
                </a:ext>
              </a:extLst>
            </p:cNvPr>
            <p:cNvSpPr txBox="1"/>
            <p:nvPr/>
          </p:nvSpPr>
          <p:spPr>
            <a:xfrm>
              <a:off x="7244424" y="5093613"/>
              <a:ext cx="237567" cy="158128"/>
            </a:xfrm>
            <a:prstGeom prst="rect">
              <a:avLst/>
            </a:prstGeom>
            <a:noFill/>
          </p:spPr>
          <p:txBody>
            <a:bodyPr wrap="square" rtlCol="0">
              <a:spAutoFit/>
            </a:bodyPr>
            <a:lstStyle/>
            <a:p>
              <a:r>
                <a:rPr kumimoji="1" lang="en-US" altLang="ja-JP" sz="900">
                  <a:solidFill>
                    <a:schemeClr val="bg1"/>
                  </a:solidFill>
                </a:rPr>
                <a:t>A</a:t>
              </a:r>
              <a:endParaRPr kumimoji="1" lang="ja-JP" altLang="en-US" sz="900">
                <a:solidFill>
                  <a:schemeClr val="bg1"/>
                </a:solidFill>
              </a:endParaRPr>
            </a:p>
          </p:txBody>
        </p:sp>
        <p:sp>
          <p:nvSpPr>
            <p:cNvPr id="232" name="テキスト ボックス 231">
              <a:extLst>
                <a:ext uri="{FF2B5EF4-FFF2-40B4-BE49-F238E27FC236}">
                  <a16:creationId xmlns:a16="http://schemas.microsoft.com/office/drawing/2014/main" id="{66C7A2CB-9475-C0E1-CA49-B454561C1967}"/>
                </a:ext>
              </a:extLst>
            </p:cNvPr>
            <p:cNvSpPr txBox="1"/>
            <p:nvPr/>
          </p:nvSpPr>
          <p:spPr>
            <a:xfrm>
              <a:off x="5818491" y="5820841"/>
              <a:ext cx="237567" cy="158128"/>
            </a:xfrm>
            <a:prstGeom prst="rect">
              <a:avLst/>
            </a:prstGeom>
            <a:noFill/>
          </p:spPr>
          <p:txBody>
            <a:bodyPr wrap="square" rtlCol="0">
              <a:spAutoFit/>
            </a:bodyPr>
            <a:lstStyle/>
            <a:p>
              <a:r>
                <a:rPr lang="en-US" altLang="ja-JP" sz="900">
                  <a:solidFill>
                    <a:schemeClr val="bg1"/>
                  </a:solidFill>
                </a:rPr>
                <a:t>B</a:t>
              </a:r>
              <a:endParaRPr kumimoji="1" lang="ja-JP" altLang="en-US" sz="900">
                <a:solidFill>
                  <a:schemeClr val="bg1"/>
                </a:solidFill>
              </a:endParaRPr>
            </a:p>
          </p:txBody>
        </p:sp>
        <p:sp>
          <p:nvSpPr>
            <p:cNvPr id="233" name="テキスト ボックス 232">
              <a:extLst>
                <a:ext uri="{FF2B5EF4-FFF2-40B4-BE49-F238E27FC236}">
                  <a16:creationId xmlns:a16="http://schemas.microsoft.com/office/drawing/2014/main" id="{F3D7C647-76F3-00CE-DA83-10114CEDAA35}"/>
                </a:ext>
              </a:extLst>
            </p:cNvPr>
            <p:cNvSpPr txBox="1">
              <a:spLocks/>
            </p:cNvSpPr>
            <p:nvPr/>
          </p:nvSpPr>
          <p:spPr>
            <a:xfrm>
              <a:off x="4552183" y="6284579"/>
              <a:ext cx="237567" cy="158128"/>
            </a:xfrm>
            <a:prstGeom prst="rect">
              <a:avLst/>
            </a:prstGeom>
            <a:noFill/>
          </p:spPr>
          <p:txBody>
            <a:bodyPr wrap="square" rtlCol="0">
              <a:spAutoFit/>
            </a:bodyPr>
            <a:lstStyle/>
            <a:p>
              <a:r>
                <a:rPr lang="en-US" altLang="ja-JP" sz="900">
                  <a:solidFill>
                    <a:schemeClr val="bg1"/>
                  </a:solidFill>
                </a:rPr>
                <a:t>C</a:t>
              </a:r>
              <a:endParaRPr kumimoji="1" lang="ja-JP" altLang="en-US" sz="900">
                <a:solidFill>
                  <a:schemeClr val="bg1"/>
                </a:solidFill>
              </a:endParaRPr>
            </a:p>
          </p:txBody>
        </p:sp>
        <p:pic>
          <p:nvPicPr>
            <p:cNvPr id="234" name="Picture 4" descr="ドンコのイラスト | かわいいフリー素材集 いらすとや">
              <a:extLst>
                <a:ext uri="{FF2B5EF4-FFF2-40B4-BE49-F238E27FC236}">
                  <a16:creationId xmlns:a16="http://schemas.microsoft.com/office/drawing/2014/main" id="{4024D27F-DC09-13BA-750D-7F374B016C0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94729" y="4007833"/>
              <a:ext cx="1534574" cy="1172922"/>
            </a:xfrm>
            <a:prstGeom prst="rect">
              <a:avLst/>
            </a:prstGeom>
            <a:noFill/>
            <a:extLst>
              <a:ext uri="{909E8E84-426E-40DD-AFC4-6F175D3DCCD1}">
                <a14:hiddenFill xmlns:a14="http://schemas.microsoft.com/office/drawing/2010/main">
                  <a:solidFill>
                    <a:srgbClr val="FFFFFF"/>
                  </a:solidFill>
                </a14:hiddenFill>
              </a:ext>
            </a:extLst>
          </p:spPr>
        </p:pic>
        <p:pic>
          <p:nvPicPr>
            <p:cNvPr id="235" name="図 234" descr="探す, 暗い, 手, 座る が含まれている画像&#10;&#10;AI 生成コンテンツは誤りを含む可能性があります。">
              <a:extLst>
                <a:ext uri="{FF2B5EF4-FFF2-40B4-BE49-F238E27FC236}">
                  <a16:creationId xmlns:a16="http://schemas.microsoft.com/office/drawing/2014/main" id="{0724164B-90F7-D668-E55B-ED45E5732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1796">
              <a:off x="6775997" y="4036023"/>
              <a:ext cx="1519611" cy="1161495"/>
            </a:xfrm>
            <a:prstGeom prst="rect">
              <a:avLst/>
            </a:prstGeom>
          </p:spPr>
        </p:pic>
        <p:pic>
          <p:nvPicPr>
            <p:cNvPr id="236" name="図 235" descr="黒い背景とぼやけた写真&#10;&#10;AI 生成コンテンツは誤りを含む可能性があります。">
              <a:extLst>
                <a:ext uri="{FF2B5EF4-FFF2-40B4-BE49-F238E27FC236}">
                  <a16:creationId xmlns:a16="http://schemas.microsoft.com/office/drawing/2014/main" id="{8DF3F34E-445D-2F0B-938E-81CA59552A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75928">
              <a:off x="7202045" y="4025512"/>
              <a:ext cx="1559525" cy="1192005"/>
            </a:xfrm>
            <a:prstGeom prst="rect">
              <a:avLst/>
            </a:prstGeom>
          </p:spPr>
        </p:pic>
        <p:sp>
          <p:nvSpPr>
            <p:cNvPr id="237" name="平行四辺形 236">
              <a:extLst>
                <a:ext uri="{FF2B5EF4-FFF2-40B4-BE49-F238E27FC236}">
                  <a16:creationId xmlns:a16="http://schemas.microsoft.com/office/drawing/2014/main" id="{720E17A6-0B27-51ED-F22F-6A07EF3282B9}"/>
                </a:ext>
              </a:extLst>
            </p:cNvPr>
            <p:cNvSpPr/>
            <p:nvPr/>
          </p:nvSpPr>
          <p:spPr>
            <a:xfrm rot="18860962">
              <a:off x="7248417" y="4574504"/>
              <a:ext cx="2353657" cy="128053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直方体 237">
              <a:extLst>
                <a:ext uri="{FF2B5EF4-FFF2-40B4-BE49-F238E27FC236}">
                  <a16:creationId xmlns:a16="http://schemas.microsoft.com/office/drawing/2014/main" id="{BAA581AB-E137-7675-8B8E-04BA785AA9A6}"/>
                </a:ext>
              </a:extLst>
            </p:cNvPr>
            <p:cNvSpPr/>
            <p:nvPr/>
          </p:nvSpPr>
          <p:spPr>
            <a:xfrm>
              <a:off x="3936423" y="3504862"/>
              <a:ext cx="4862811" cy="2980876"/>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テキスト ボックス 238">
              <a:extLst>
                <a:ext uri="{FF2B5EF4-FFF2-40B4-BE49-F238E27FC236}">
                  <a16:creationId xmlns:a16="http://schemas.microsoft.com/office/drawing/2014/main" id="{48D23E55-189D-73F5-99B0-CE358F736C65}"/>
                </a:ext>
              </a:extLst>
            </p:cNvPr>
            <p:cNvSpPr txBox="1"/>
            <p:nvPr/>
          </p:nvSpPr>
          <p:spPr>
            <a:xfrm>
              <a:off x="5138516" y="6736488"/>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60cm</a:t>
              </a:r>
              <a:endParaRPr kumimoji="1" lang="ja-JP" altLang="en-US" sz="1200">
                <a:solidFill>
                  <a:schemeClr val="bg1"/>
                </a:solidFill>
              </a:endParaRPr>
            </a:p>
          </p:txBody>
        </p:sp>
        <p:cxnSp>
          <p:nvCxnSpPr>
            <p:cNvPr id="240" name="直線コネクタ 239">
              <a:extLst>
                <a:ext uri="{FF2B5EF4-FFF2-40B4-BE49-F238E27FC236}">
                  <a16:creationId xmlns:a16="http://schemas.microsoft.com/office/drawing/2014/main" id="{C7C9607F-C119-39CA-478E-3D024998A0E5}"/>
                </a:ext>
              </a:extLst>
            </p:cNvPr>
            <p:cNvCxnSpPr>
              <a:cxnSpLocks/>
            </p:cNvCxnSpPr>
            <p:nvPr/>
          </p:nvCxnSpPr>
          <p:spPr>
            <a:xfrm>
              <a:off x="3934580" y="6485739"/>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6D28F2AF-0125-9BBA-E80E-2591A3DFD9D9}"/>
                </a:ext>
              </a:extLst>
            </p:cNvPr>
            <p:cNvCxnSpPr>
              <a:cxnSpLocks/>
            </p:cNvCxnSpPr>
            <p:nvPr/>
          </p:nvCxnSpPr>
          <p:spPr>
            <a:xfrm>
              <a:off x="8054745" y="6469992"/>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直線矢印コネクタ 241">
              <a:extLst>
                <a:ext uri="{FF2B5EF4-FFF2-40B4-BE49-F238E27FC236}">
                  <a16:creationId xmlns:a16="http://schemas.microsoft.com/office/drawing/2014/main" id="{8C2A5899-B9A1-6472-13BC-5B7BC51EFDEB}"/>
                </a:ext>
              </a:extLst>
            </p:cNvPr>
            <p:cNvCxnSpPr>
              <a:cxnSpLocks/>
            </p:cNvCxnSpPr>
            <p:nvPr/>
          </p:nvCxnSpPr>
          <p:spPr>
            <a:xfrm>
              <a:off x="3943441" y="6666491"/>
              <a:ext cx="408667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3" name="テキスト ボックス 242">
              <a:extLst>
                <a:ext uri="{FF2B5EF4-FFF2-40B4-BE49-F238E27FC236}">
                  <a16:creationId xmlns:a16="http://schemas.microsoft.com/office/drawing/2014/main" id="{D6D9BD5A-8EDD-19A7-8FBE-BC76A7684F88}"/>
                </a:ext>
              </a:extLst>
            </p:cNvPr>
            <p:cNvSpPr txBox="1"/>
            <p:nvPr/>
          </p:nvSpPr>
          <p:spPr>
            <a:xfrm>
              <a:off x="6664639" y="3041723"/>
              <a:ext cx="1455066" cy="158128"/>
            </a:xfrm>
            <a:prstGeom prst="rect">
              <a:avLst/>
            </a:prstGeom>
            <a:noFill/>
          </p:spPr>
          <p:txBody>
            <a:bodyPr wrap="square" rtlCol="0">
              <a:spAutoFit/>
            </a:bodyPr>
            <a:lstStyle/>
            <a:p>
              <a:r>
                <a:rPr kumimoji="1" lang="en-US" altLang="ja-JP" sz="900">
                  <a:solidFill>
                    <a:schemeClr val="bg1"/>
                  </a:solidFill>
                </a:rPr>
                <a:t>30</a:t>
              </a:r>
              <a:r>
                <a:rPr kumimoji="1" lang="ja-JP" altLang="en-US" sz="900">
                  <a:solidFill>
                    <a:schemeClr val="bg1"/>
                  </a:solidFill>
                </a:rPr>
                <a:t>分おきに撮影</a:t>
              </a:r>
            </a:p>
          </p:txBody>
        </p:sp>
        <p:sp>
          <p:nvSpPr>
            <p:cNvPr id="244" name="フローチャート: 書類 243">
              <a:extLst>
                <a:ext uri="{FF2B5EF4-FFF2-40B4-BE49-F238E27FC236}">
                  <a16:creationId xmlns:a16="http://schemas.microsoft.com/office/drawing/2014/main" id="{26E61564-0E37-BDC6-E022-E45C3F880116}"/>
                </a:ext>
              </a:extLst>
            </p:cNvPr>
            <p:cNvSpPr/>
            <p:nvPr/>
          </p:nvSpPr>
          <p:spPr>
            <a:xfrm rot="10800000">
              <a:off x="3951958" y="4551417"/>
              <a:ext cx="4101887" cy="19179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5" name="テキスト ボックス 244">
            <a:extLst>
              <a:ext uri="{FF2B5EF4-FFF2-40B4-BE49-F238E27FC236}">
                <a16:creationId xmlns:a16="http://schemas.microsoft.com/office/drawing/2014/main" id="{1ED30989-AE84-4C37-3F8F-3DD2B64FF519}"/>
              </a:ext>
            </a:extLst>
          </p:cNvPr>
          <p:cNvSpPr txBox="1"/>
          <p:nvPr/>
        </p:nvSpPr>
        <p:spPr>
          <a:xfrm>
            <a:off x="-5795030" y="3738964"/>
            <a:ext cx="1849438" cy="523220"/>
          </a:xfrm>
          <a:prstGeom prst="rect">
            <a:avLst/>
          </a:prstGeom>
          <a:noFill/>
        </p:spPr>
        <p:txBody>
          <a:bodyPr wrap="square" rtlCol="0">
            <a:spAutoFit/>
          </a:bodyPr>
          <a:lstStyle/>
          <a:p>
            <a:r>
              <a:rPr lang="en-US" altLang="ja-JP" sz="2800" b="1">
                <a:solidFill>
                  <a:schemeClr val="bg1"/>
                </a:solidFill>
              </a:rPr>
              <a:t>30</a:t>
            </a:r>
            <a:r>
              <a:rPr lang="ja-JP" altLang="en-US" sz="2800" b="1">
                <a:solidFill>
                  <a:schemeClr val="bg1"/>
                </a:solidFill>
              </a:rPr>
              <a:t>日</a:t>
            </a:r>
            <a:endParaRPr kumimoji="1" lang="ja-JP" altLang="en-US" sz="2800" b="1">
              <a:solidFill>
                <a:schemeClr val="bg1"/>
              </a:solidFill>
            </a:endParaRPr>
          </a:p>
        </p:txBody>
      </p:sp>
      <p:sp>
        <p:nvSpPr>
          <p:cNvPr id="246" name="矢印: 右 245">
            <a:extLst>
              <a:ext uri="{FF2B5EF4-FFF2-40B4-BE49-F238E27FC236}">
                <a16:creationId xmlns:a16="http://schemas.microsoft.com/office/drawing/2014/main" id="{1624640A-5AE3-97DF-F387-665383CAFF93}"/>
              </a:ext>
            </a:extLst>
          </p:cNvPr>
          <p:cNvSpPr/>
          <p:nvPr/>
        </p:nvSpPr>
        <p:spPr>
          <a:xfrm>
            <a:off x="-6607095" y="4335780"/>
            <a:ext cx="586740" cy="110490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c</a:t>
            </a:r>
            <a:endParaRPr kumimoji="1" lang="ja-JP" altLang="en-US">
              <a:noFill/>
            </a:endParaRPr>
          </a:p>
        </p:txBody>
      </p:sp>
    </p:spTree>
    <p:extLst>
      <p:ext uri="{BB962C8B-B14F-4D97-AF65-F5344CB8AC3E}">
        <p14:creationId xmlns:p14="http://schemas.microsoft.com/office/powerpoint/2010/main" val="3644280423"/>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F6FEC-046E-058A-9304-B096D19C0375}"/>
            </a:ext>
          </a:extLst>
        </p:cNvPr>
        <p:cNvGrpSpPr/>
        <p:nvPr/>
      </p:nvGrpSpPr>
      <p:grpSpPr>
        <a:xfrm>
          <a:off x="0" y="0"/>
          <a:ext cx="0" cy="0"/>
          <a:chOff x="0" y="0"/>
          <a:chExt cx="0" cy="0"/>
        </a:xfrm>
      </p:grpSpPr>
      <p:pic>
        <p:nvPicPr>
          <p:cNvPr id="122" name="図 121" descr="暗い, 探す, 手, 座る が含まれている画像&#10;&#10;AI 生成コンテンツは誤りを含む可能性があります。">
            <a:extLst>
              <a:ext uri="{FF2B5EF4-FFF2-40B4-BE49-F238E27FC236}">
                <a16:creationId xmlns:a16="http://schemas.microsoft.com/office/drawing/2014/main" id="{C3ED2A0A-7C40-ED8A-9CD1-5D50205721C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14932263" y="4330480"/>
            <a:ext cx="2127486" cy="1626118"/>
          </a:xfrm>
          <a:custGeom>
            <a:avLst/>
            <a:gdLst/>
            <a:ahLst/>
            <a:cxnLst/>
            <a:rect l="l" t="t" r="r" b="b"/>
            <a:pathLst>
              <a:path w="2127486" h="1626118">
                <a:moveTo>
                  <a:pt x="918399" y="360795"/>
                </a:moveTo>
                <a:lnTo>
                  <a:pt x="918399" y="1151552"/>
                </a:lnTo>
                <a:lnTo>
                  <a:pt x="1044801" y="1151552"/>
                </a:lnTo>
                <a:lnTo>
                  <a:pt x="1044801" y="768366"/>
                </a:lnTo>
                <a:cubicBezTo>
                  <a:pt x="1044801" y="665519"/>
                  <a:pt x="1042479" y="570303"/>
                  <a:pt x="1037834" y="482718"/>
                </a:cubicBezTo>
                <a:lnTo>
                  <a:pt x="1051768" y="482718"/>
                </a:lnTo>
                <a:cubicBezTo>
                  <a:pt x="1086603" y="568976"/>
                  <a:pt x="1124424" y="656064"/>
                  <a:pt x="1165231" y="743981"/>
                </a:cubicBezTo>
                <a:lnTo>
                  <a:pt x="1356824" y="1151552"/>
                </a:lnTo>
                <a:lnTo>
                  <a:pt x="1525027" y="1151552"/>
                </a:lnTo>
                <a:lnTo>
                  <a:pt x="1525027" y="360795"/>
                </a:lnTo>
                <a:lnTo>
                  <a:pt x="1398626" y="360795"/>
                </a:lnTo>
                <a:lnTo>
                  <a:pt x="1398626" y="692724"/>
                </a:lnTo>
                <a:cubicBezTo>
                  <a:pt x="1398626" y="778319"/>
                  <a:pt x="1401943" y="874862"/>
                  <a:pt x="1408579" y="982353"/>
                </a:cubicBezTo>
                <a:lnTo>
                  <a:pt x="1394645" y="982353"/>
                </a:lnTo>
                <a:cubicBezTo>
                  <a:pt x="1365118" y="891118"/>
                  <a:pt x="1330117" y="800713"/>
                  <a:pt x="1289642" y="711137"/>
                </a:cubicBezTo>
                <a:lnTo>
                  <a:pt x="1125419" y="360795"/>
                </a:lnTo>
                <a:close/>
                <a:moveTo>
                  <a:pt x="0" y="0"/>
                </a:moveTo>
                <a:lnTo>
                  <a:pt x="2127486" y="0"/>
                </a:lnTo>
                <a:lnTo>
                  <a:pt x="2127486" y="1626118"/>
                </a:lnTo>
                <a:lnTo>
                  <a:pt x="0" y="1626118"/>
                </a:lnTo>
                <a:close/>
              </a:path>
            </a:pathLst>
          </a:custGeom>
        </p:spPr>
      </p:pic>
      <p:pic>
        <p:nvPicPr>
          <p:cNvPr id="121" name="図 120" descr="暗い, 探す, 手, 座る が含まれている画像&#10;&#10;AI 生成コンテンツは誤りを含む可能性があります。">
            <a:extLst>
              <a:ext uri="{FF2B5EF4-FFF2-40B4-BE49-F238E27FC236}">
                <a16:creationId xmlns:a16="http://schemas.microsoft.com/office/drawing/2014/main" id="{93704EE8-311D-863A-795A-4F8A351FD1B6}"/>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3455857" y="6155856"/>
            <a:ext cx="2127486" cy="1626118"/>
          </a:xfrm>
          <a:custGeom>
            <a:avLst/>
            <a:gdLst/>
            <a:ahLst/>
            <a:cxnLst/>
            <a:rect l="l" t="t" r="r" b="b"/>
            <a:pathLst>
              <a:path w="2127486" h="1626118">
                <a:moveTo>
                  <a:pt x="1195015" y="434305"/>
                </a:moveTo>
                <a:cubicBezTo>
                  <a:pt x="1250419" y="434305"/>
                  <a:pt x="1294710" y="456367"/>
                  <a:pt x="1327886" y="500492"/>
                </a:cubicBezTo>
                <a:cubicBezTo>
                  <a:pt x="1367697" y="553242"/>
                  <a:pt x="1387603" y="632533"/>
                  <a:pt x="1387603" y="738366"/>
                </a:cubicBezTo>
                <a:cubicBezTo>
                  <a:pt x="1387603" y="830264"/>
                  <a:pt x="1372176" y="902588"/>
                  <a:pt x="1341322" y="955338"/>
                </a:cubicBezTo>
                <a:cubicBezTo>
                  <a:pt x="1307482" y="1013065"/>
                  <a:pt x="1258713" y="1041929"/>
                  <a:pt x="1195015" y="1041929"/>
                </a:cubicBezTo>
                <a:cubicBezTo>
                  <a:pt x="1139611" y="1041929"/>
                  <a:pt x="1095154" y="1019866"/>
                  <a:pt x="1061646" y="975742"/>
                </a:cubicBezTo>
                <a:cubicBezTo>
                  <a:pt x="1021503" y="922660"/>
                  <a:pt x="1001431" y="843534"/>
                  <a:pt x="1001431" y="738366"/>
                </a:cubicBezTo>
                <a:cubicBezTo>
                  <a:pt x="1001431" y="645804"/>
                  <a:pt x="1017024" y="573148"/>
                  <a:pt x="1048210" y="520398"/>
                </a:cubicBezTo>
                <a:cubicBezTo>
                  <a:pt x="1082050" y="463003"/>
                  <a:pt x="1130985" y="434305"/>
                  <a:pt x="1195015" y="434305"/>
                </a:cubicBezTo>
                <a:close/>
                <a:moveTo>
                  <a:pt x="1195015" y="328307"/>
                </a:moveTo>
                <a:cubicBezTo>
                  <a:pt x="1099467" y="328307"/>
                  <a:pt x="1021835" y="359493"/>
                  <a:pt x="962118" y="421864"/>
                </a:cubicBezTo>
                <a:cubicBezTo>
                  <a:pt x="891120" y="495847"/>
                  <a:pt x="855622" y="601679"/>
                  <a:pt x="855622" y="739361"/>
                </a:cubicBezTo>
                <a:cubicBezTo>
                  <a:pt x="855622" y="859127"/>
                  <a:pt x="882826" y="955007"/>
                  <a:pt x="937235" y="1026999"/>
                </a:cubicBezTo>
                <a:cubicBezTo>
                  <a:pt x="997948" y="1107618"/>
                  <a:pt x="1083543" y="1147927"/>
                  <a:pt x="1194020" y="1147927"/>
                </a:cubicBezTo>
                <a:cubicBezTo>
                  <a:pt x="1289899" y="1147927"/>
                  <a:pt x="1367697" y="1116575"/>
                  <a:pt x="1427415" y="1053872"/>
                </a:cubicBezTo>
                <a:cubicBezTo>
                  <a:pt x="1498080" y="980221"/>
                  <a:pt x="1533413" y="874554"/>
                  <a:pt x="1533413" y="736873"/>
                </a:cubicBezTo>
                <a:cubicBezTo>
                  <a:pt x="1533413" y="616775"/>
                  <a:pt x="1506208" y="520729"/>
                  <a:pt x="1451799" y="448737"/>
                </a:cubicBezTo>
                <a:cubicBezTo>
                  <a:pt x="1391087" y="368450"/>
                  <a:pt x="1305492" y="328307"/>
                  <a:pt x="1195015" y="328307"/>
                </a:cubicBezTo>
                <a:close/>
                <a:moveTo>
                  <a:pt x="0" y="0"/>
                </a:moveTo>
                <a:lnTo>
                  <a:pt x="2127486" y="0"/>
                </a:lnTo>
                <a:lnTo>
                  <a:pt x="2127486" y="1626118"/>
                </a:lnTo>
                <a:lnTo>
                  <a:pt x="0" y="1626118"/>
                </a:lnTo>
                <a:close/>
              </a:path>
            </a:pathLst>
          </a:custGeom>
        </p:spPr>
      </p:pic>
      <p:pic>
        <p:nvPicPr>
          <p:cNvPr id="119" name="図 118" descr="暗い, 探す, 手, 座る が含まれている画像&#10;&#10;AI 生成コンテンツは誤りを含む可能性があります。">
            <a:extLst>
              <a:ext uri="{FF2B5EF4-FFF2-40B4-BE49-F238E27FC236}">
                <a16:creationId xmlns:a16="http://schemas.microsoft.com/office/drawing/2014/main" id="{C3E58FE2-F94A-B757-EFEE-EEBA5C1EBF64}"/>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8519468" y="3402543"/>
            <a:ext cx="2127486" cy="1626118"/>
          </a:xfrm>
          <a:custGeom>
            <a:avLst/>
            <a:gdLst/>
            <a:ahLst/>
            <a:cxnLst/>
            <a:rect l="l" t="t" r="r" b="b"/>
            <a:pathLst>
              <a:path w="2127486" h="1626118">
                <a:moveTo>
                  <a:pt x="1007466" y="341743"/>
                </a:moveTo>
                <a:lnTo>
                  <a:pt x="1007466" y="1132500"/>
                </a:lnTo>
                <a:lnTo>
                  <a:pt x="1146309" y="1132500"/>
                </a:lnTo>
                <a:lnTo>
                  <a:pt x="1146309" y="341743"/>
                </a:lnTo>
                <a:close/>
                <a:moveTo>
                  <a:pt x="0" y="0"/>
                </a:moveTo>
                <a:lnTo>
                  <a:pt x="2127486" y="0"/>
                </a:lnTo>
                <a:lnTo>
                  <a:pt x="2127486" y="1626118"/>
                </a:lnTo>
                <a:lnTo>
                  <a:pt x="0" y="1626118"/>
                </a:lnTo>
                <a:close/>
              </a:path>
            </a:pathLst>
          </a:custGeom>
        </p:spPr>
      </p:pic>
      <p:pic>
        <p:nvPicPr>
          <p:cNvPr id="117" name="図 116" descr="暗い, 探す, 手, 座る が含まれている画像&#10;&#10;AI 生成コンテンツは誤りを含む可能性があります。">
            <a:extLst>
              <a:ext uri="{FF2B5EF4-FFF2-40B4-BE49-F238E27FC236}">
                <a16:creationId xmlns:a16="http://schemas.microsoft.com/office/drawing/2014/main" id="{B2E8CF2F-0CA5-243C-A8CB-C29D629C76C0}"/>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2959310" y="1471706"/>
            <a:ext cx="2127486" cy="1626118"/>
          </a:xfrm>
          <a:custGeom>
            <a:avLst/>
            <a:gdLst/>
            <a:ahLst/>
            <a:cxnLst/>
            <a:rect l="l" t="t" r="r" b="b"/>
            <a:pathLst>
              <a:path w="2127486" h="1626118">
                <a:moveTo>
                  <a:pt x="803203" y="395825"/>
                </a:moveTo>
                <a:lnTo>
                  <a:pt x="803203" y="506800"/>
                </a:lnTo>
                <a:lnTo>
                  <a:pt x="1036598" y="506800"/>
                </a:lnTo>
                <a:lnTo>
                  <a:pt x="1036598" y="1186582"/>
                </a:lnTo>
                <a:lnTo>
                  <a:pt x="1175440" y="1186582"/>
                </a:lnTo>
                <a:lnTo>
                  <a:pt x="1175440" y="506800"/>
                </a:lnTo>
                <a:lnTo>
                  <a:pt x="1410826" y="506800"/>
                </a:lnTo>
                <a:lnTo>
                  <a:pt x="1410826" y="395825"/>
                </a:lnTo>
                <a:close/>
                <a:moveTo>
                  <a:pt x="0" y="0"/>
                </a:moveTo>
                <a:lnTo>
                  <a:pt x="2127486" y="0"/>
                </a:lnTo>
                <a:lnTo>
                  <a:pt x="2127486" y="1626118"/>
                </a:lnTo>
                <a:lnTo>
                  <a:pt x="0" y="1626118"/>
                </a:lnTo>
                <a:close/>
              </a:path>
            </a:pathLst>
          </a:custGeom>
        </p:spPr>
      </p:pic>
      <p:pic>
        <p:nvPicPr>
          <p:cNvPr id="115" name="図 114" descr="暗い, 探す, 手, 座る が含まれている画像&#10;&#10;AI 生成コンテンツは誤りを含む可能性があります。">
            <a:extLst>
              <a:ext uri="{FF2B5EF4-FFF2-40B4-BE49-F238E27FC236}">
                <a16:creationId xmlns:a16="http://schemas.microsoft.com/office/drawing/2014/main" id="{4AFC2CDE-63B6-AB8B-81E5-85691F8945C3}"/>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0326591" y="5482672"/>
            <a:ext cx="2127486" cy="1626118"/>
          </a:xfrm>
          <a:custGeom>
            <a:avLst/>
            <a:gdLst/>
            <a:ahLst/>
            <a:cxnLst/>
            <a:rect l="l" t="t" r="r" b="b"/>
            <a:pathLst>
              <a:path w="2127486" h="1626118">
                <a:moveTo>
                  <a:pt x="833111" y="341743"/>
                </a:moveTo>
                <a:lnTo>
                  <a:pt x="833111" y="1132500"/>
                </a:lnTo>
                <a:lnTo>
                  <a:pt x="959512" y="1132500"/>
                </a:lnTo>
                <a:lnTo>
                  <a:pt x="959512" y="749314"/>
                </a:lnTo>
                <a:cubicBezTo>
                  <a:pt x="959512" y="646467"/>
                  <a:pt x="957190" y="551252"/>
                  <a:pt x="952545" y="463666"/>
                </a:cubicBezTo>
                <a:lnTo>
                  <a:pt x="966479" y="463666"/>
                </a:lnTo>
                <a:cubicBezTo>
                  <a:pt x="1001314" y="549925"/>
                  <a:pt x="1039135" y="637012"/>
                  <a:pt x="1079942" y="724929"/>
                </a:cubicBezTo>
                <a:lnTo>
                  <a:pt x="1271535" y="1132500"/>
                </a:lnTo>
                <a:lnTo>
                  <a:pt x="1439738" y="1132500"/>
                </a:lnTo>
                <a:lnTo>
                  <a:pt x="1439738" y="341743"/>
                </a:lnTo>
                <a:lnTo>
                  <a:pt x="1313337" y="341743"/>
                </a:lnTo>
                <a:lnTo>
                  <a:pt x="1313337" y="673672"/>
                </a:lnTo>
                <a:cubicBezTo>
                  <a:pt x="1313337" y="759267"/>
                  <a:pt x="1316654" y="855810"/>
                  <a:pt x="1323290" y="963301"/>
                </a:cubicBezTo>
                <a:lnTo>
                  <a:pt x="1309356" y="963301"/>
                </a:lnTo>
                <a:cubicBezTo>
                  <a:pt x="1279829" y="872066"/>
                  <a:pt x="1244828" y="781661"/>
                  <a:pt x="1204353" y="692085"/>
                </a:cubicBezTo>
                <a:lnTo>
                  <a:pt x="1040130" y="341743"/>
                </a:lnTo>
                <a:close/>
                <a:moveTo>
                  <a:pt x="0" y="0"/>
                </a:moveTo>
                <a:lnTo>
                  <a:pt x="2127486" y="0"/>
                </a:lnTo>
                <a:lnTo>
                  <a:pt x="2127486" y="1626118"/>
                </a:lnTo>
                <a:lnTo>
                  <a:pt x="0" y="1626118"/>
                </a:lnTo>
                <a:close/>
              </a:path>
            </a:pathLst>
          </a:custGeom>
        </p:spPr>
      </p:pic>
      <p:pic>
        <p:nvPicPr>
          <p:cNvPr id="113" name="図 112" descr="暗い, 探す, 手, 座る が含まれている画像&#10;&#10;AI 生成コンテンツは誤りを含む可能性があります。">
            <a:extLst>
              <a:ext uri="{FF2B5EF4-FFF2-40B4-BE49-F238E27FC236}">
                <a16:creationId xmlns:a16="http://schemas.microsoft.com/office/drawing/2014/main" id="{5778C8DD-DFBD-1355-5E44-7077052E0935}"/>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7227161" y="1418393"/>
            <a:ext cx="2127486" cy="1626118"/>
          </a:xfrm>
          <a:custGeom>
            <a:avLst/>
            <a:gdLst/>
            <a:ahLst/>
            <a:cxnLst/>
            <a:rect l="l" t="t" r="r" b="b"/>
            <a:pathLst>
              <a:path w="2127486" h="1626118">
                <a:moveTo>
                  <a:pt x="877005" y="362636"/>
                </a:moveTo>
                <a:lnTo>
                  <a:pt x="877005" y="1153393"/>
                </a:lnTo>
                <a:lnTo>
                  <a:pt x="1406995" y="1153393"/>
                </a:lnTo>
                <a:lnTo>
                  <a:pt x="1406995" y="1044409"/>
                </a:lnTo>
                <a:lnTo>
                  <a:pt x="1014354" y="1044409"/>
                </a:lnTo>
                <a:lnTo>
                  <a:pt x="1014354" y="789615"/>
                </a:lnTo>
                <a:lnTo>
                  <a:pt x="1304978" y="789615"/>
                </a:lnTo>
                <a:lnTo>
                  <a:pt x="1304978" y="680631"/>
                </a:lnTo>
                <a:lnTo>
                  <a:pt x="1014354" y="680631"/>
                </a:lnTo>
                <a:lnTo>
                  <a:pt x="1014354" y="471620"/>
                </a:lnTo>
                <a:lnTo>
                  <a:pt x="1399033" y="471620"/>
                </a:lnTo>
                <a:lnTo>
                  <a:pt x="1399033" y="362636"/>
                </a:lnTo>
                <a:close/>
                <a:moveTo>
                  <a:pt x="0" y="0"/>
                </a:moveTo>
                <a:lnTo>
                  <a:pt x="2127486" y="0"/>
                </a:lnTo>
                <a:lnTo>
                  <a:pt x="2127486" y="1626118"/>
                </a:lnTo>
                <a:lnTo>
                  <a:pt x="0" y="1626118"/>
                </a:lnTo>
                <a:close/>
              </a:path>
            </a:pathLst>
          </a:custGeom>
        </p:spPr>
      </p:pic>
      <p:pic>
        <p:nvPicPr>
          <p:cNvPr id="111" name="図 110" descr="暗い, 探す, 手, 座る が含まれている画像&#10;&#10;AI 生成コンテンツは誤りを含む可能性があります。">
            <a:extLst>
              <a:ext uri="{FF2B5EF4-FFF2-40B4-BE49-F238E27FC236}">
                <a16:creationId xmlns:a16="http://schemas.microsoft.com/office/drawing/2014/main" id="{DFA04A69-1574-70A2-3A34-138DE4AFA985}"/>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7348793" y="2583332"/>
            <a:ext cx="2127486" cy="1626118"/>
          </a:xfrm>
          <a:custGeom>
            <a:avLst/>
            <a:gdLst/>
            <a:ahLst/>
            <a:cxnLst/>
            <a:rect l="l" t="t" r="r" b="b"/>
            <a:pathLst>
              <a:path w="2127486" h="1626118">
                <a:moveTo>
                  <a:pt x="810947" y="390378"/>
                </a:moveTo>
                <a:lnTo>
                  <a:pt x="810947" y="501353"/>
                </a:lnTo>
                <a:lnTo>
                  <a:pt x="1044342" y="501353"/>
                </a:lnTo>
                <a:lnTo>
                  <a:pt x="1044342" y="1181135"/>
                </a:lnTo>
                <a:lnTo>
                  <a:pt x="1183185" y="1181135"/>
                </a:lnTo>
                <a:lnTo>
                  <a:pt x="1183185" y="501353"/>
                </a:lnTo>
                <a:lnTo>
                  <a:pt x="1418570" y="501353"/>
                </a:lnTo>
                <a:lnTo>
                  <a:pt x="1418570" y="390378"/>
                </a:lnTo>
                <a:close/>
                <a:moveTo>
                  <a:pt x="0" y="0"/>
                </a:moveTo>
                <a:lnTo>
                  <a:pt x="2127486" y="0"/>
                </a:lnTo>
                <a:lnTo>
                  <a:pt x="2127486" y="1626118"/>
                </a:lnTo>
                <a:lnTo>
                  <a:pt x="0" y="1626118"/>
                </a:lnTo>
                <a:close/>
              </a:path>
            </a:pathLst>
          </a:custGeom>
        </p:spPr>
      </p:pic>
      <p:pic>
        <p:nvPicPr>
          <p:cNvPr id="109" name="図 108" descr="暗い, 探す, 手, 座る が含まれている画像&#10;&#10;AI 生成コンテンツは誤りを含む可能性があります。">
            <a:extLst>
              <a:ext uri="{FF2B5EF4-FFF2-40B4-BE49-F238E27FC236}">
                <a16:creationId xmlns:a16="http://schemas.microsoft.com/office/drawing/2014/main" id="{005950CE-B949-FCB3-93C4-36499859A2A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22432868" y="3129698"/>
            <a:ext cx="2127486" cy="1626118"/>
          </a:xfrm>
          <a:custGeom>
            <a:avLst/>
            <a:gdLst/>
            <a:ahLst/>
            <a:cxnLst/>
            <a:rect l="l" t="t" r="r" b="b"/>
            <a:pathLst>
              <a:path w="2127486" h="1626118">
                <a:moveTo>
                  <a:pt x="799702" y="381255"/>
                </a:moveTo>
                <a:lnTo>
                  <a:pt x="799702" y="492230"/>
                </a:lnTo>
                <a:lnTo>
                  <a:pt x="1033097" y="492230"/>
                </a:lnTo>
                <a:lnTo>
                  <a:pt x="1033097" y="1172012"/>
                </a:lnTo>
                <a:lnTo>
                  <a:pt x="1171940" y="1172012"/>
                </a:lnTo>
                <a:lnTo>
                  <a:pt x="1171940" y="492230"/>
                </a:lnTo>
                <a:lnTo>
                  <a:pt x="1407325" y="492230"/>
                </a:lnTo>
                <a:lnTo>
                  <a:pt x="1407325" y="381255"/>
                </a:lnTo>
                <a:close/>
                <a:moveTo>
                  <a:pt x="0" y="0"/>
                </a:moveTo>
                <a:lnTo>
                  <a:pt x="2127486" y="0"/>
                </a:lnTo>
                <a:lnTo>
                  <a:pt x="2127486" y="1626118"/>
                </a:lnTo>
                <a:lnTo>
                  <a:pt x="0" y="1626118"/>
                </a:lnTo>
                <a:close/>
              </a:path>
            </a:pathLst>
          </a:custGeom>
        </p:spPr>
      </p:pic>
      <p:pic>
        <p:nvPicPr>
          <p:cNvPr id="107" name="図 106" descr="暗い, 探す, 手, 座る が含まれている画像&#10;&#10;AI 生成コンテンツは誤りを含む可能性があります。">
            <a:extLst>
              <a:ext uri="{FF2B5EF4-FFF2-40B4-BE49-F238E27FC236}">
                <a16:creationId xmlns:a16="http://schemas.microsoft.com/office/drawing/2014/main" id="{C77824A8-DFF1-5C4C-3587-D7686EBC1D4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15650920" y="2901543"/>
            <a:ext cx="2127486" cy="1626118"/>
          </a:xfrm>
          <a:custGeom>
            <a:avLst/>
            <a:gdLst/>
            <a:ahLst/>
            <a:cxnLst/>
            <a:rect l="l" t="t" r="r" b="b"/>
            <a:pathLst>
              <a:path w="2127486" h="1626118">
                <a:moveTo>
                  <a:pt x="1076625" y="452833"/>
                </a:moveTo>
                <a:lnTo>
                  <a:pt x="1085583" y="452833"/>
                </a:lnTo>
                <a:cubicBezTo>
                  <a:pt x="1110797" y="559992"/>
                  <a:pt x="1126389" y="624852"/>
                  <a:pt x="1132361" y="647412"/>
                </a:cubicBezTo>
                <a:lnTo>
                  <a:pt x="1178642" y="807653"/>
                </a:lnTo>
                <a:lnTo>
                  <a:pt x="985059" y="807653"/>
                </a:lnTo>
                <a:lnTo>
                  <a:pt x="1027856" y="646416"/>
                </a:lnTo>
                <a:cubicBezTo>
                  <a:pt x="1043449" y="591344"/>
                  <a:pt x="1059705" y="526816"/>
                  <a:pt x="1076625" y="452833"/>
                </a:cubicBezTo>
                <a:close/>
                <a:moveTo>
                  <a:pt x="1003969" y="351313"/>
                </a:moveTo>
                <a:lnTo>
                  <a:pt x="761616" y="1142070"/>
                </a:lnTo>
                <a:lnTo>
                  <a:pt x="891999" y="1142070"/>
                </a:lnTo>
                <a:lnTo>
                  <a:pt x="960176" y="909670"/>
                </a:lnTo>
                <a:lnTo>
                  <a:pt x="1203027" y="909670"/>
                </a:lnTo>
                <a:lnTo>
                  <a:pt x="1270209" y="1142070"/>
                </a:lnTo>
                <a:lnTo>
                  <a:pt x="1414028" y="1142070"/>
                </a:lnTo>
                <a:lnTo>
                  <a:pt x="1170182" y="351313"/>
                </a:lnTo>
                <a:close/>
                <a:moveTo>
                  <a:pt x="0" y="0"/>
                </a:moveTo>
                <a:lnTo>
                  <a:pt x="2127486" y="0"/>
                </a:lnTo>
                <a:lnTo>
                  <a:pt x="2127486" y="1626118"/>
                </a:lnTo>
                <a:lnTo>
                  <a:pt x="0" y="1626118"/>
                </a:lnTo>
                <a:close/>
              </a:path>
            </a:pathLst>
          </a:custGeom>
        </p:spPr>
      </p:pic>
      <p:pic>
        <p:nvPicPr>
          <p:cNvPr id="105" name="図 104" descr="暗い, 探す, 手, 座る が含まれている画像&#10;&#10;AI 生成コンテンツは誤りを含む可能性があります。">
            <a:extLst>
              <a:ext uri="{FF2B5EF4-FFF2-40B4-BE49-F238E27FC236}">
                <a16:creationId xmlns:a16="http://schemas.microsoft.com/office/drawing/2014/main" id="{B0E84EC0-E138-A036-D475-B78E0F1BB01E}"/>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2571338" y="-741393"/>
            <a:ext cx="2127486" cy="1626118"/>
          </a:xfrm>
          <a:custGeom>
            <a:avLst/>
            <a:gdLst/>
            <a:ahLst/>
            <a:cxnLst/>
            <a:rect l="l" t="t" r="r" b="b"/>
            <a:pathLst>
              <a:path w="2127486" h="1626118">
                <a:moveTo>
                  <a:pt x="1016209" y="462825"/>
                </a:moveTo>
                <a:lnTo>
                  <a:pt x="1160029" y="462825"/>
                </a:lnTo>
                <a:cubicBezTo>
                  <a:pt x="1259226" y="462825"/>
                  <a:pt x="1308824" y="500811"/>
                  <a:pt x="1308824" y="576785"/>
                </a:cubicBezTo>
                <a:cubicBezTo>
                  <a:pt x="1308824" y="655745"/>
                  <a:pt x="1257235" y="695224"/>
                  <a:pt x="1154057" y="695224"/>
                </a:cubicBezTo>
                <a:lnTo>
                  <a:pt x="1016209" y="695224"/>
                </a:lnTo>
                <a:close/>
                <a:moveTo>
                  <a:pt x="881845" y="359812"/>
                </a:moveTo>
                <a:lnTo>
                  <a:pt x="881845" y="1150569"/>
                </a:lnTo>
                <a:lnTo>
                  <a:pt x="1016209" y="1150569"/>
                </a:lnTo>
                <a:lnTo>
                  <a:pt x="1016209" y="797241"/>
                </a:lnTo>
                <a:lnTo>
                  <a:pt x="1128179" y="797241"/>
                </a:lnTo>
                <a:lnTo>
                  <a:pt x="1164010" y="796246"/>
                </a:lnTo>
                <a:lnTo>
                  <a:pt x="1324251" y="1150569"/>
                </a:lnTo>
                <a:lnTo>
                  <a:pt x="1472051" y="1150569"/>
                </a:lnTo>
                <a:lnTo>
                  <a:pt x="1289416" y="775843"/>
                </a:lnTo>
                <a:cubicBezTo>
                  <a:pt x="1336526" y="761577"/>
                  <a:pt x="1373518" y="738685"/>
                  <a:pt x="1400391" y="707168"/>
                </a:cubicBezTo>
                <a:cubicBezTo>
                  <a:pt x="1430913" y="671669"/>
                  <a:pt x="1446174" y="627545"/>
                  <a:pt x="1446174" y="574795"/>
                </a:cubicBezTo>
                <a:cubicBezTo>
                  <a:pt x="1446174" y="431473"/>
                  <a:pt x="1352783" y="359812"/>
                  <a:pt x="1166000" y="359812"/>
                </a:cubicBezTo>
                <a:close/>
                <a:moveTo>
                  <a:pt x="0" y="0"/>
                </a:moveTo>
                <a:lnTo>
                  <a:pt x="2127486" y="0"/>
                </a:lnTo>
                <a:lnTo>
                  <a:pt x="2127486" y="1626118"/>
                </a:lnTo>
                <a:lnTo>
                  <a:pt x="0" y="1626118"/>
                </a:lnTo>
                <a:close/>
              </a:path>
            </a:pathLst>
          </a:custGeom>
        </p:spPr>
      </p:pic>
      <p:pic>
        <p:nvPicPr>
          <p:cNvPr id="103" name="図 102" descr="暗い, 探す, 手, 座る が含まれている画像&#10;&#10;AI 生成コンテンツは誤りを含む可能性があります。">
            <a:extLst>
              <a:ext uri="{FF2B5EF4-FFF2-40B4-BE49-F238E27FC236}">
                <a16:creationId xmlns:a16="http://schemas.microsoft.com/office/drawing/2014/main" id="{ADB3DF36-82D1-84B9-28EF-423C52EF72A2}"/>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7459148" y="5914836"/>
            <a:ext cx="2127486" cy="1626118"/>
          </a:xfrm>
          <a:custGeom>
            <a:avLst/>
            <a:gdLst/>
            <a:ahLst/>
            <a:cxnLst/>
            <a:rect l="l" t="t" r="r" b="b"/>
            <a:pathLst>
              <a:path w="2127486" h="1626118">
                <a:moveTo>
                  <a:pt x="874997" y="389543"/>
                </a:moveTo>
                <a:lnTo>
                  <a:pt x="874997" y="907093"/>
                </a:lnTo>
                <a:cubicBezTo>
                  <a:pt x="874997" y="995010"/>
                  <a:pt x="898884" y="1063685"/>
                  <a:pt x="946658" y="1113118"/>
                </a:cubicBezTo>
                <a:cubicBezTo>
                  <a:pt x="999408" y="1167527"/>
                  <a:pt x="1076045" y="1194731"/>
                  <a:pt x="1176569" y="1194731"/>
                </a:cubicBezTo>
                <a:cubicBezTo>
                  <a:pt x="1263159" y="1194731"/>
                  <a:pt x="1332166" y="1173664"/>
                  <a:pt x="1383589" y="1131531"/>
                </a:cubicBezTo>
                <a:cubicBezTo>
                  <a:pt x="1444633" y="1081434"/>
                  <a:pt x="1475156" y="1006622"/>
                  <a:pt x="1475156" y="907093"/>
                </a:cubicBezTo>
                <a:lnTo>
                  <a:pt x="1475156" y="389543"/>
                </a:lnTo>
                <a:lnTo>
                  <a:pt x="1346763" y="389543"/>
                </a:lnTo>
                <a:lnTo>
                  <a:pt x="1346763" y="905103"/>
                </a:lnTo>
                <a:cubicBezTo>
                  <a:pt x="1346763" y="1028187"/>
                  <a:pt x="1291027" y="1089728"/>
                  <a:pt x="1179555" y="1089728"/>
                </a:cubicBezTo>
                <a:cubicBezTo>
                  <a:pt x="1068083" y="1089728"/>
                  <a:pt x="1012347" y="1028187"/>
                  <a:pt x="1012347" y="905103"/>
                </a:cubicBezTo>
                <a:lnTo>
                  <a:pt x="1012347" y="389543"/>
                </a:lnTo>
                <a:close/>
                <a:moveTo>
                  <a:pt x="0" y="0"/>
                </a:moveTo>
                <a:lnTo>
                  <a:pt x="2127486" y="0"/>
                </a:lnTo>
                <a:lnTo>
                  <a:pt x="2127486" y="1626118"/>
                </a:lnTo>
                <a:lnTo>
                  <a:pt x="0" y="1626118"/>
                </a:lnTo>
                <a:close/>
              </a:path>
            </a:pathLst>
          </a:custGeom>
        </p:spPr>
      </p:pic>
      <p:pic>
        <p:nvPicPr>
          <p:cNvPr id="101" name="図 100" descr="暗い, 探す, 手, 座る が含まれている画像&#10;&#10;AI 生成コンテンツは誤りを含む可能性があります。">
            <a:extLst>
              <a:ext uri="{FF2B5EF4-FFF2-40B4-BE49-F238E27FC236}">
                <a16:creationId xmlns:a16="http://schemas.microsoft.com/office/drawing/2014/main" id="{08E54818-8D27-0F5C-5B4F-66937E860BF8}"/>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8579282" y="4755816"/>
            <a:ext cx="2127486" cy="1626118"/>
          </a:xfrm>
          <a:custGeom>
            <a:avLst/>
            <a:gdLst/>
            <a:ahLst/>
            <a:cxnLst/>
            <a:rect l="l" t="t" r="r" b="b"/>
            <a:pathLst>
              <a:path w="2127486" h="1626118">
                <a:moveTo>
                  <a:pt x="1206888" y="434305"/>
                </a:moveTo>
                <a:cubicBezTo>
                  <a:pt x="1262292" y="434305"/>
                  <a:pt x="1306583" y="456367"/>
                  <a:pt x="1339759" y="500492"/>
                </a:cubicBezTo>
                <a:cubicBezTo>
                  <a:pt x="1379571" y="553242"/>
                  <a:pt x="1399476" y="632533"/>
                  <a:pt x="1399476" y="738366"/>
                </a:cubicBezTo>
                <a:cubicBezTo>
                  <a:pt x="1399476" y="830264"/>
                  <a:pt x="1384049" y="902588"/>
                  <a:pt x="1353195" y="955338"/>
                </a:cubicBezTo>
                <a:cubicBezTo>
                  <a:pt x="1319356" y="1013065"/>
                  <a:pt x="1270587" y="1041929"/>
                  <a:pt x="1206888" y="1041929"/>
                </a:cubicBezTo>
                <a:cubicBezTo>
                  <a:pt x="1151484" y="1041929"/>
                  <a:pt x="1107027" y="1019866"/>
                  <a:pt x="1073519" y="975742"/>
                </a:cubicBezTo>
                <a:cubicBezTo>
                  <a:pt x="1033376" y="922660"/>
                  <a:pt x="1013305" y="843534"/>
                  <a:pt x="1013305" y="738366"/>
                </a:cubicBezTo>
                <a:cubicBezTo>
                  <a:pt x="1013305" y="645804"/>
                  <a:pt x="1028897" y="573148"/>
                  <a:pt x="1060083" y="520398"/>
                </a:cubicBezTo>
                <a:cubicBezTo>
                  <a:pt x="1093923" y="463003"/>
                  <a:pt x="1142858" y="434305"/>
                  <a:pt x="1206888" y="434305"/>
                </a:cubicBezTo>
                <a:close/>
                <a:moveTo>
                  <a:pt x="1206888" y="328307"/>
                </a:moveTo>
                <a:cubicBezTo>
                  <a:pt x="1111340" y="328307"/>
                  <a:pt x="1033708" y="359493"/>
                  <a:pt x="973991" y="421864"/>
                </a:cubicBezTo>
                <a:cubicBezTo>
                  <a:pt x="902993" y="495847"/>
                  <a:pt x="867495" y="601679"/>
                  <a:pt x="867495" y="739361"/>
                </a:cubicBezTo>
                <a:cubicBezTo>
                  <a:pt x="867495" y="859127"/>
                  <a:pt x="894699" y="955007"/>
                  <a:pt x="949108" y="1026999"/>
                </a:cubicBezTo>
                <a:cubicBezTo>
                  <a:pt x="1009821" y="1107618"/>
                  <a:pt x="1095416" y="1147927"/>
                  <a:pt x="1205893" y="1147927"/>
                </a:cubicBezTo>
                <a:cubicBezTo>
                  <a:pt x="1301772" y="1147927"/>
                  <a:pt x="1379571" y="1116575"/>
                  <a:pt x="1439288" y="1053872"/>
                </a:cubicBezTo>
                <a:cubicBezTo>
                  <a:pt x="1509953" y="980221"/>
                  <a:pt x="1545286" y="874554"/>
                  <a:pt x="1545286" y="736873"/>
                </a:cubicBezTo>
                <a:cubicBezTo>
                  <a:pt x="1545286" y="616775"/>
                  <a:pt x="1518082" y="520729"/>
                  <a:pt x="1463672" y="448737"/>
                </a:cubicBezTo>
                <a:cubicBezTo>
                  <a:pt x="1402960" y="368450"/>
                  <a:pt x="1317365" y="328307"/>
                  <a:pt x="1206888" y="328307"/>
                </a:cubicBezTo>
                <a:close/>
                <a:moveTo>
                  <a:pt x="0" y="0"/>
                </a:moveTo>
                <a:lnTo>
                  <a:pt x="2127486" y="0"/>
                </a:lnTo>
                <a:lnTo>
                  <a:pt x="2127486" y="1626118"/>
                </a:lnTo>
                <a:lnTo>
                  <a:pt x="0" y="1626118"/>
                </a:lnTo>
                <a:close/>
              </a:path>
            </a:pathLst>
          </a:custGeom>
        </p:spPr>
      </p:pic>
      <p:pic>
        <p:nvPicPr>
          <p:cNvPr id="99" name="図 98" descr="暗い, 探す, 手, 座る が含まれている画像&#10;&#10;AI 生成コンテンツは誤りを含む可能性があります。">
            <a:extLst>
              <a:ext uri="{FF2B5EF4-FFF2-40B4-BE49-F238E27FC236}">
                <a16:creationId xmlns:a16="http://schemas.microsoft.com/office/drawing/2014/main" id="{683EDCEA-FEBE-2329-965F-DE4E8565005D}"/>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4277868" y="1884861"/>
            <a:ext cx="2127486" cy="1626118"/>
          </a:xfrm>
          <a:custGeom>
            <a:avLst/>
            <a:gdLst/>
            <a:ahLst/>
            <a:cxnLst/>
            <a:rect l="l" t="t" r="r" b="b"/>
            <a:pathLst>
              <a:path w="2127486" h="1626118">
                <a:moveTo>
                  <a:pt x="729443" y="398411"/>
                </a:moveTo>
                <a:lnTo>
                  <a:pt x="984237" y="862216"/>
                </a:lnTo>
                <a:lnTo>
                  <a:pt x="984237" y="1189168"/>
                </a:lnTo>
                <a:lnTo>
                  <a:pt x="1123080" y="1189168"/>
                </a:lnTo>
                <a:lnTo>
                  <a:pt x="1123080" y="862216"/>
                </a:lnTo>
                <a:lnTo>
                  <a:pt x="1381855" y="398411"/>
                </a:lnTo>
                <a:lnTo>
                  <a:pt x="1241519" y="398411"/>
                </a:lnTo>
                <a:lnTo>
                  <a:pt x="1089240" y="691524"/>
                </a:lnTo>
                <a:cubicBezTo>
                  <a:pt x="1080946" y="706121"/>
                  <a:pt x="1072486" y="722543"/>
                  <a:pt x="1063860" y="740790"/>
                </a:cubicBezTo>
                <a:cubicBezTo>
                  <a:pt x="1051253" y="715245"/>
                  <a:pt x="1043125" y="699154"/>
                  <a:pt x="1039476" y="692519"/>
                </a:cubicBezTo>
                <a:lnTo>
                  <a:pt x="882220" y="398411"/>
                </a:lnTo>
                <a:close/>
                <a:moveTo>
                  <a:pt x="0" y="0"/>
                </a:moveTo>
                <a:lnTo>
                  <a:pt x="2127486" y="0"/>
                </a:lnTo>
                <a:lnTo>
                  <a:pt x="2127486" y="1626118"/>
                </a:lnTo>
                <a:lnTo>
                  <a:pt x="0" y="1626118"/>
                </a:lnTo>
                <a:close/>
              </a:path>
            </a:pathLst>
          </a:custGeom>
        </p:spPr>
      </p:pic>
      <p:pic>
        <p:nvPicPr>
          <p:cNvPr id="97" name="図 96" descr="暗い, 探す, 手, 座る が含まれている画像&#10;&#10;AI 生成コンテンツは誤りを含む可能性があります。">
            <a:extLst>
              <a:ext uri="{FF2B5EF4-FFF2-40B4-BE49-F238E27FC236}">
                <a16:creationId xmlns:a16="http://schemas.microsoft.com/office/drawing/2014/main" id="{7B230F45-1420-7C3C-CA26-83CBC5B0EB33}"/>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9058331" y="6404706"/>
            <a:ext cx="2127486" cy="1626118"/>
          </a:xfrm>
          <a:custGeom>
            <a:avLst/>
            <a:gdLst/>
            <a:ahLst/>
            <a:cxnLst/>
            <a:rect l="l" t="t" r="r" b="b"/>
            <a:pathLst>
              <a:path w="2127486" h="1626118">
                <a:moveTo>
                  <a:pt x="1017239" y="486555"/>
                </a:moveTo>
                <a:lnTo>
                  <a:pt x="1161058" y="486555"/>
                </a:lnTo>
                <a:cubicBezTo>
                  <a:pt x="1260255" y="486555"/>
                  <a:pt x="1309854" y="524541"/>
                  <a:pt x="1309854" y="600515"/>
                </a:cubicBezTo>
                <a:cubicBezTo>
                  <a:pt x="1309854" y="679475"/>
                  <a:pt x="1258265" y="718954"/>
                  <a:pt x="1155087" y="718954"/>
                </a:cubicBezTo>
                <a:lnTo>
                  <a:pt x="1017239" y="718954"/>
                </a:lnTo>
                <a:close/>
                <a:moveTo>
                  <a:pt x="882875" y="383542"/>
                </a:moveTo>
                <a:lnTo>
                  <a:pt x="882875" y="1174299"/>
                </a:lnTo>
                <a:lnTo>
                  <a:pt x="1017239" y="1174299"/>
                </a:lnTo>
                <a:lnTo>
                  <a:pt x="1017239" y="820971"/>
                </a:lnTo>
                <a:lnTo>
                  <a:pt x="1129209" y="820971"/>
                </a:lnTo>
                <a:lnTo>
                  <a:pt x="1165040" y="819976"/>
                </a:lnTo>
                <a:lnTo>
                  <a:pt x="1325281" y="1174299"/>
                </a:lnTo>
                <a:lnTo>
                  <a:pt x="1473081" y="1174299"/>
                </a:lnTo>
                <a:lnTo>
                  <a:pt x="1290446" y="799573"/>
                </a:lnTo>
                <a:cubicBezTo>
                  <a:pt x="1337556" y="785307"/>
                  <a:pt x="1374548" y="762415"/>
                  <a:pt x="1401420" y="730898"/>
                </a:cubicBezTo>
                <a:cubicBezTo>
                  <a:pt x="1431943" y="695399"/>
                  <a:pt x="1447204" y="651275"/>
                  <a:pt x="1447204" y="598525"/>
                </a:cubicBezTo>
                <a:cubicBezTo>
                  <a:pt x="1447204" y="455203"/>
                  <a:pt x="1353813" y="383542"/>
                  <a:pt x="1167030" y="383542"/>
                </a:cubicBezTo>
                <a:close/>
                <a:moveTo>
                  <a:pt x="0" y="0"/>
                </a:moveTo>
                <a:lnTo>
                  <a:pt x="2127486" y="0"/>
                </a:lnTo>
                <a:lnTo>
                  <a:pt x="2127486" y="1626118"/>
                </a:lnTo>
                <a:lnTo>
                  <a:pt x="0" y="1626118"/>
                </a:lnTo>
                <a:close/>
              </a:path>
            </a:pathLst>
          </a:custGeom>
        </p:spPr>
      </p:pic>
      <p:pic>
        <p:nvPicPr>
          <p:cNvPr id="95" name="図 94" descr="暗い, 探す, 手, 座る が含まれている画像&#10;&#10;AI 生成コンテンツは誤りを含む可能性があります。">
            <a:extLst>
              <a:ext uri="{FF2B5EF4-FFF2-40B4-BE49-F238E27FC236}">
                <a16:creationId xmlns:a16="http://schemas.microsoft.com/office/drawing/2014/main" id="{4D3BF8D5-E158-6C8F-B62C-E72355F261ED}"/>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0790704" y="4007950"/>
            <a:ext cx="2127486" cy="1626118"/>
          </a:xfrm>
          <a:custGeom>
            <a:avLst/>
            <a:gdLst/>
            <a:ahLst/>
            <a:cxnLst/>
            <a:rect l="l" t="t" r="r" b="b"/>
            <a:pathLst>
              <a:path w="2127486" h="1626118">
                <a:moveTo>
                  <a:pt x="1247553" y="476104"/>
                </a:moveTo>
                <a:cubicBezTo>
                  <a:pt x="1302957" y="476104"/>
                  <a:pt x="1347248" y="498166"/>
                  <a:pt x="1380424" y="542291"/>
                </a:cubicBezTo>
                <a:cubicBezTo>
                  <a:pt x="1420235" y="595041"/>
                  <a:pt x="1440141" y="674332"/>
                  <a:pt x="1440141" y="780165"/>
                </a:cubicBezTo>
                <a:cubicBezTo>
                  <a:pt x="1440141" y="872063"/>
                  <a:pt x="1424714" y="944387"/>
                  <a:pt x="1393860" y="997137"/>
                </a:cubicBezTo>
                <a:cubicBezTo>
                  <a:pt x="1360021" y="1054864"/>
                  <a:pt x="1311251" y="1083728"/>
                  <a:pt x="1247553" y="1083728"/>
                </a:cubicBezTo>
                <a:cubicBezTo>
                  <a:pt x="1192149" y="1083728"/>
                  <a:pt x="1147692" y="1061665"/>
                  <a:pt x="1114184" y="1017541"/>
                </a:cubicBezTo>
                <a:cubicBezTo>
                  <a:pt x="1074041" y="964459"/>
                  <a:pt x="1053969" y="885333"/>
                  <a:pt x="1053969" y="780165"/>
                </a:cubicBezTo>
                <a:cubicBezTo>
                  <a:pt x="1053969" y="687603"/>
                  <a:pt x="1069562" y="614947"/>
                  <a:pt x="1100748" y="562197"/>
                </a:cubicBezTo>
                <a:cubicBezTo>
                  <a:pt x="1134588" y="504802"/>
                  <a:pt x="1183523" y="476104"/>
                  <a:pt x="1247553" y="476104"/>
                </a:cubicBezTo>
                <a:close/>
                <a:moveTo>
                  <a:pt x="1247553" y="370106"/>
                </a:moveTo>
                <a:cubicBezTo>
                  <a:pt x="1152005" y="370106"/>
                  <a:pt x="1074373" y="401292"/>
                  <a:pt x="1014656" y="463663"/>
                </a:cubicBezTo>
                <a:cubicBezTo>
                  <a:pt x="943658" y="537646"/>
                  <a:pt x="908160" y="643478"/>
                  <a:pt x="908160" y="781160"/>
                </a:cubicBezTo>
                <a:cubicBezTo>
                  <a:pt x="908160" y="900926"/>
                  <a:pt x="935364" y="996806"/>
                  <a:pt x="989773" y="1068798"/>
                </a:cubicBezTo>
                <a:cubicBezTo>
                  <a:pt x="1050486" y="1149417"/>
                  <a:pt x="1136081" y="1189726"/>
                  <a:pt x="1246558" y="1189726"/>
                </a:cubicBezTo>
                <a:cubicBezTo>
                  <a:pt x="1342437" y="1189726"/>
                  <a:pt x="1420235" y="1158374"/>
                  <a:pt x="1479953" y="1095671"/>
                </a:cubicBezTo>
                <a:cubicBezTo>
                  <a:pt x="1550618" y="1022020"/>
                  <a:pt x="1585951" y="916353"/>
                  <a:pt x="1585951" y="778672"/>
                </a:cubicBezTo>
                <a:cubicBezTo>
                  <a:pt x="1585951" y="658574"/>
                  <a:pt x="1558746" y="562528"/>
                  <a:pt x="1504337" y="490536"/>
                </a:cubicBezTo>
                <a:cubicBezTo>
                  <a:pt x="1443625" y="410249"/>
                  <a:pt x="1358030" y="370106"/>
                  <a:pt x="1247553" y="370106"/>
                </a:cubicBezTo>
                <a:close/>
                <a:moveTo>
                  <a:pt x="0" y="0"/>
                </a:moveTo>
                <a:lnTo>
                  <a:pt x="2127486" y="0"/>
                </a:lnTo>
                <a:lnTo>
                  <a:pt x="2127486" y="1626118"/>
                </a:lnTo>
                <a:lnTo>
                  <a:pt x="0" y="1626118"/>
                </a:lnTo>
                <a:close/>
              </a:path>
            </a:pathLst>
          </a:custGeom>
        </p:spPr>
      </p:pic>
      <p:pic>
        <p:nvPicPr>
          <p:cNvPr id="93" name="図 92" descr="暗い, 探す, 手, 座る が含まれている画像&#10;&#10;AI 生成コンテンツは誤りを含む可能性があります。">
            <a:extLst>
              <a:ext uri="{FF2B5EF4-FFF2-40B4-BE49-F238E27FC236}">
                <a16:creationId xmlns:a16="http://schemas.microsoft.com/office/drawing/2014/main" id="{AA3982BE-E24D-B5B0-558E-249282B3657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9412425" y="2126050"/>
            <a:ext cx="2127486" cy="1626118"/>
          </a:xfrm>
          <a:custGeom>
            <a:avLst/>
            <a:gdLst/>
            <a:ahLst/>
            <a:cxnLst/>
            <a:rect l="l" t="t" r="r" b="b"/>
            <a:pathLst>
              <a:path w="2127486" h="1626118">
                <a:moveTo>
                  <a:pt x="912275" y="365557"/>
                </a:moveTo>
                <a:lnTo>
                  <a:pt x="912275" y="1156314"/>
                </a:lnTo>
                <a:lnTo>
                  <a:pt x="1051118" y="1156314"/>
                </a:lnTo>
                <a:lnTo>
                  <a:pt x="1051118" y="796517"/>
                </a:lnTo>
                <a:lnTo>
                  <a:pt x="1340249" y="796517"/>
                </a:lnTo>
                <a:lnTo>
                  <a:pt x="1340249" y="687533"/>
                </a:lnTo>
                <a:lnTo>
                  <a:pt x="1051118" y="687533"/>
                </a:lnTo>
                <a:lnTo>
                  <a:pt x="1051118" y="474541"/>
                </a:lnTo>
                <a:lnTo>
                  <a:pt x="1433309" y="474541"/>
                </a:lnTo>
                <a:lnTo>
                  <a:pt x="1433309" y="365557"/>
                </a:lnTo>
                <a:close/>
                <a:moveTo>
                  <a:pt x="0" y="0"/>
                </a:moveTo>
                <a:lnTo>
                  <a:pt x="2127486" y="0"/>
                </a:lnTo>
                <a:lnTo>
                  <a:pt x="2127486" y="1626118"/>
                </a:lnTo>
                <a:lnTo>
                  <a:pt x="0" y="1626118"/>
                </a:lnTo>
                <a:close/>
              </a:path>
            </a:pathLst>
          </a:custGeom>
        </p:spPr>
      </p:pic>
      <p:pic>
        <p:nvPicPr>
          <p:cNvPr id="91" name="図 90" descr="暗い, 探す, 手, 座る が含まれている画像&#10;&#10;AI 生成コンテンツは誤りを含む可能性があります。">
            <a:extLst>
              <a:ext uri="{FF2B5EF4-FFF2-40B4-BE49-F238E27FC236}">
                <a16:creationId xmlns:a16="http://schemas.microsoft.com/office/drawing/2014/main" id="{91F40203-01DD-F885-F695-AB2EA85A244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18877881" y="-668615"/>
            <a:ext cx="2127486" cy="1626118"/>
          </a:xfrm>
          <a:custGeom>
            <a:avLst/>
            <a:gdLst/>
            <a:ahLst/>
            <a:cxnLst/>
            <a:rect l="l" t="t" r="r" b="b"/>
            <a:pathLst>
              <a:path w="2127486" h="1626118">
                <a:moveTo>
                  <a:pt x="827736" y="399202"/>
                </a:moveTo>
                <a:lnTo>
                  <a:pt x="827736" y="916752"/>
                </a:lnTo>
                <a:cubicBezTo>
                  <a:pt x="827736" y="1004669"/>
                  <a:pt x="851623" y="1073344"/>
                  <a:pt x="899397" y="1122777"/>
                </a:cubicBezTo>
                <a:cubicBezTo>
                  <a:pt x="952147" y="1177186"/>
                  <a:pt x="1028784" y="1204390"/>
                  <a:pt x="1129308" y="1204390"/>
                </a:cubicBezTo>
                <a:cubicBezTo>
                  <a:pt x="1215898" y="1204390"/>
                  <a:pt x="1284905" y="1183323"/>
                  <a:pt x="1336328" y="1141190"/>
                </a:cubicBezTo>
                <a:cubicBezTo>
                  <a:pt x="1397372" y="1091093"/>
                  <a:pt x="1427895" y="1016281"/>
                  <a:pt x="1427895" y="916752"/>
                </a:cubicBezTo>
                <a:lnTo>
                  <a:pt x="1427895" y="399202"/>
                </a:lnTo>
                <a:lnTo>
                  <a:pt x="1299502" y="399202"/>
                </a:lnTo>
                <a:lnTo>
                  <a:pt x="1299502" y="914762"/>
                </a:lnTo>
                <a:cubicBezTo>
                  <a:pt x="1299502" y="1037846"/>
                  <a:pt x="1243766" y="1099387"/>
                  <a:pt x="1132294" y="1099387"/>
                </a:cubicBezTo>
                <a:cubicBezTo>
                  <a:pt x="1020822" y="1099387"/>
                  <a:pt x="965086" y="1037846"/>
                  <a:pt x="965086" y="914762"/>
                </a:cubicBezTo>
                <a:lnTo>
                  <a:pt x="965086" y="399202"/>
                </a:lnTo>
                <a:close/>
                <a:moveTo>
                  <a:pt x="0" y="0"/>
                </a:moveTo>
                <a:lnTo>
                  <a:pt x="2127486" y="0"/>
                </a:lnTo>
                <a:lnTo>
                  <a:pt x="2127486" y="1626118"/>
                </a:lnTo>
                <a:lnTo>
                  <a:pt x="0" y="1626118"/>
                </a:lnTo>
                <a:close/>
              </a:path>
            </a:pathLst>
          </a:custGeom>
        </p:spPr>
      </p:pic>
      <p:pic>
        <p:nvPicPr>
          <p:cNvPr id="88" name="図 87" descr="暗い, 探す, 手, 座る が含まれている画像&#10;&#10;AI 生成コンテンツは誤りを含む可能性があります。">
            <a:extLst>
              <a:ext uri="{FF2B5EF4-FFF2-40B4-BE49-F238E27FC236}">
                <a16:creationId xmlns:a16="http://schemas.microsoft.com/office/drawing/2014/main" id="{BE7BECA8-8DB7-54D2-9893-24B0C9A1D5CD}"/>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1256481" y="453294"/>
            <a:ext cx="2127486" cy="1626118"/>
          </a:xfrm>
          <a:custGeom>
            <a:avLst/>
            <a:gdLst/>
            <a:ahLst/>
            <a:cxnLst/>
            <a:rect l="l" t="t" r="r" b="b"/>
            <a:pathLst>
              <a:path w="2127486" h="1626118">
                <a:moveTo>
                  <a:pt x="1212172" y="468090"/>
                </a:moveTo>
                <a:cubicBezTo>
                  <a:pt x="1267576" y="468090"/>
                  <a:pt x="1311867" y="490152"/>
                  <a:pt x="1345043" y="534277"/>
                </a:cubicBezTo>
                <a:cubicBezTo>
                  <a:pt x="1384854" y="587027"/>
                  <a:pt x="1404760" y="666318"/>
                  <a:pt x="1404760" y="772151"/>
                </a:cubicBezTo>
                <a:cubicBezTo>
                  <a:pt x="1404760" y="864049"/>
                  <a:pt x="1389333" y="936373"/>
                  <a:pt x="1358479" y="989123"/>
                </a:cubicBezTo>
                <a:cubicBezTo>
                  <a:pt x="1324640" y="1046850"/>
                  <a:pt x="1275870" y="1075714"/>
                  <a:pt x="1212172" y="1075714"/>
                </a:cubicBezTo>
                <a:cubicBezTo>
                  <a:pt x="1156768" y="1075714"/>
                  <a:pt x="1112311" y="1053651"/>
                  <a:pt x="1078803" y="1009527"/>
                </a:cubicBezTo>
                <a:cubicBezTo>
                  <a:pt x="1038660" y="956445"/>
                  <a:pt x="1018588" y="877319"/>
                  <a:pt x="1018588" y="772151"/>
                </a:cubicBezTo>
                <a:cubicBezTo>
                  <a:pt x="1018588" y="679589"/>
                  <a:pt x="1034181" y="606933"/>
                  <a:pt x="1065367" y="554183"/>
                </a:cubicBezTo>
                <a:cubicBezTo>
                  <a:pt x="1099207" y="496788"/>
                  <a:pt x="1148142" y="468090"/>
                  <a:pt x="1212172" y="468090"/>
                </a:cubicBezTo>
                <a:close/>
                <a:moveTo>
                  <a:pt x="1212172" y="362092"/>
                </a:moveTo>
                <a:cubicBezTo>
                  <a:pt x="1116624" y="362092"/>
                  <a:pt x="1038992" y="393278"/>
                  <a:pt x="979275" y="455649"/>
                </a:cubicBezTo>
                <a:cubicBezTo>
                  <a:pt x="908277" y="529632"/>
                  <a:pt x="872779" y="635464"/>
                  <a:pt x="872779" y="773146"/>
                </a:cubicBezTo>
                <a:cubicBezTo>
                  <a:pt x="872779" y="892912"/>
                  <a:pt x="899983" y="988792"/>
                  <a:pt x="954392" y="1060784"/>
                </a:cubicBezTo>
                <a:cubicBezTo>
                  <a:pt x="1015105" y="1141403"/>
                  <a:pt x="1100700" y="1181712"/>
                  <a:pt x="1211177" y="1181712"/>
                </a:cubicBezTo>
                <a:cubicBezTo>
                  <a:pt x="1307056" y="1181712"/>
                  <a:pt x="1384854" y="1150360"/>
                  <a:pt x="1444572" y="1087657"/>
                </a:cubicBezTo>
                <a:cubicBezTo>
                  <a:pt x="1515237" y="1014006"/>
                  <a:pt x="1550570" y="908339"/>
                  <a:pt x="1550570" y="770658"/>
                </a:cubicBezTo>
                <a:cubicBezTo>
                  <a:pt x="1550570" y="650560"/>
                  <a:pt x="1523365" y="554514"/>
                  <a:pt x="1468956" y="482522"/>
                </a:cubicBezTo>
                <a:cubicBezTo>
                  <a:pt x="1408244" y="402235"/>
                  <a:pt x="1322649" y="362092"/>
                  <a:pt x="1212172" y="362092"/>
                </a:cubicBezTo>
                <a:close/>
                <a:moveTo>
                  <a:pt x="0" y="0"/>
                </a:moveTo>
                <a:lnTo>
                  <a:pt x="2127486" y="0"/>
                </a:lnTo>
                <a:lnTo>
                  <a:pt x="2127486" y="1626118"/>
                </a:lnTo>
                <a:lnTo>
                  <a:pt x="0" y="1626118"/>
                </a:lnTo>
                <a:close/>
              </a:path>
            </a:pathLst>
          </a:custGeom>
        </p:spPr>
      </p:pic>
      <p:pic>
        <p:nvPicPr>
          <p:cNvPr id="86" name="図 85" descr="暗い, 探す, 手, 座る が含まれている画像&#10;&#10;AI 生成コンテンツは誤りを含む可能性があります。">
            <a:extLst>
              <a:ext uri="{FF2B5EF4-FFF2-40B4-BE49-F238E27FC236}">
                <a16:creationId xmlns:a16="http://schemas.microsoft.com/office/drawing/2014/main" id="{7A6435E5-7174-51E0-43D1-86D6CADD40F9}"/>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9930647" y="453294"/>
            <a:ext cx="2127486" cy="1626118"/>
          </a:xfrm>
          <a:custGeom>
            <a:avLst/>
            <a:gdLst/>
            <a:ahLst/>
            <a:cxnLst/>
            <a:rect l="l" t="t" r="r" b="b"/>
            <a:pathLst>
              <a:path w="2127486" h="1626118">
                <a:moveTo>
                  <a:pt x="761616" y="379277"/>
                </a:moveTo>
                <a:lnTo>
                  <a:pt x="1016410" y="843082"/>
                </a:lnTo>
                <a:lnTo>
                  <a:pt x="1016410" y="1170034"/>
                </a:lnTo>
                <a:lnTo>
                  <a:pt x="1155253" y="1170034"/>
                </a:lnTo>
                <a:lnTo>
                  <a:pt x="1155253" y="843082"/>
                </a:lnTo>
                <a:lnTo>
                  <a:pt x="1414028" y="379277"/>
                </a:lnTo>
                <a:lnTo>
                  <a:pt x="1273692" y="379277"/>
                </a:lnTo>
                <a:lnTo>
                  <a:pt x="1121413" y="672390"/>
                </a:lnTo>
                <a:cubicBezTo>
                  <a:pt x="1113119" y="686987"/>
                  <a:pt x="1104659" y="703409"/>
                  <a:pt x="1096033" y="721656"/>
                </a:cubicBezTo>
                <a:cubicBezTo>
                  <a:pt x="1083426" y="696111"/>
                  <a:pt x="1075298" y="680020"/>
                  <a:pt x="1071649" y="673385"/>
                </a:cubicBezTo>
                <a:lnTo>
                  <a:pt x="914393" y="379277"/>
                </a:lnTo>
                <a:close/>
                <a:moveTo>
                  <a:pt x="0" y="0"/>
                </a:moveTo>
                <a:lnTo>
                  <a:pt x="2127486" y="0"/>
                </a:lnTo>
                <a:lnTo>
                  <a:pt x="2127486" y="1626118"/>
                </a:lnTo>
                <a:lnTo>
                  <a:pt x="0" y="1626118"/>
                </a:lnTo>
                <a:close/>
              </a:path>
            </a:pathLst>
          </a:custGeom>
        </p:spPr>
      </p:pic>
      <p:pic>
        <p:nvPicPr>
          <p:cNvPr id="84" name="図 83" descr="暗い, 探す, 手, 座る が含まれている画像&#10;&#10;AI 生成コンテンツは誤りを含む可能性があります。">
            <a:extLst>
              <a:ext uri="{FF2B5EF4-FFF2-40B4-BE49-F238E27FC236}">
                <a16:creationId xmlns:a16="http://schemas.microsoft.com/office/drawing/2014/main" id="{63C0911E-70EA-A596-4742-FA2213B4B006}"/>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8149326" y="462076"/>
            <a:ext cx="2127486" cy="1626118"/>
          </a:xfrm>
          <a:custGeom>
            <a:avLst/>
            <a:gdLst/>
            <a:ahLst/>
            <a:cxnLst/>
            <a:rect l="l" t="t" r="r" b="b"/>
            <a:pathLst>
              <a:path w="2127486" h="1626118">
                <a:moveTo>
                  <a:pt x="864993" y="355651"/>
                </a:moveTo>
                <a:lnTo>
                  <a:pt x="864993" y="1146408"/>
                </a:lnTo>
                <a:lnTo>
                  <a:pt x="1000353" y="1146408"/>
                </a:lnTo>
                <a:lnTo>
                  <a:pt x="1000353" y="870215"/>
                </a:lnTo>
                <a:lnTo>
                  <a:pt x="1092914" y="766208"/>
                </a:lnTo>
                <a:lnTo>
                  <a:pt x="1323324" y="1146408"/>
                </a:lnTo>
                <a:lnTo>
                  <a:pt x="1479584" y="1146408"/>
                </a:lnTo>
                <a:lnTo>
                  <a:pt x="1181993" y="670162"/>
                </a:lnTo>
                <a:lnTo>
                  <a:pt x="1455697" y="355651"/>
                </a:lnTo>
                <a:lnTo>
                  <a:pt x="1298939" y="355651"/>
                </a:lnTo>
                <a:lnTo>
                  <a:pt x="1000353" y="716443"/>
                </a:lnTo>
                <a:lnTo>
                  <a:pt x="1000353" y="355651"/>
                </a:lnTo>
                <a:close/>
                <a:moveTo>
                  <a:pt x="0" y="0"/>
                </a:moveTo>
                <a:lnTo>
                  <a:pt x="2127486" y="0"/>
                </a:lnTo>
                <a:lnTo>
                  <a:pt x="2127486" y="1626118"/>
                </a:lnTo>
                <a:lnTo>
                  <a:pt x="0" y="1626118"/>
                </a:lnTo>
                <a:close/>
              </a:path>
            </a:pathLst>
          </a:custGeom>
        </p:spPr>
      </p:pic>
      <p:pic>
        <p:nvPicPr>
          <p:cNvPr id="78" name="図 77" descr="暗い, 探す, 手, 座る が含まれている画像&#10;&#10;AI 生成コンテンツは誤りを含む可能性があります。">
            <a:extLst>
              <a:ext uri="{FF2B5EF4-FFF2-40B4-BE49-F238E27FC236}">
                <a16:creationId xmlns:a16="http://schemas.microsoft.com/office/drawing/2014/main" id="{B8048FA3-A3C6-99B0-D4F3-140A922BC105}"/>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a:xfrm>
            <a:off x="16930845" y="4007950"/>
            <a:ext cx="2127486" cy="1626118"/>
          </a:xfrm>
          <a:custGeom>
            <a:avLst/>
            <a:gdLst/>
            <a:ahLst/>
            <a:cxnLst/>
            <a:rect l="l" t="t" r="r" b="b"/>
            <a:pathLst>
              <a:path w="2127486" h="1626118">
                <a:moveTo>
                  <a:pt x="851828" y="359380"/>
                </a:moveTo>
                <a:lnTo>
                  <a:pt x="851828" y="1150137"/>
                </a:lnTo>
                <a:lnTo>
                  <a:pt x="978229" y="1150137"/>
                </a:lnTo>
                <a:lnTo>
                  <a:pt x="978229" y="766951"/>
                </a:lnTo>
                <a:cubicBezTo>
                  <a:pt x="978229" y="664104"/>
                  <a:pt x="975907" y="568888"/>
                  <a:pt x="971262" y="481303"/>
                </a:cubicBezTo>
                <a:lnTo>
                  <a:pt x="985196" y="481303"/>
                </a:lnTo>
                <a:cubicBezTo>
                  <a:pt x="1020031" y="567561"/>
                  <a:pt x="1057852" y="654649"/>
                  <a:pt x="1098659" y="742566"/>
                </a:cubicBezTo>
                <a:lnTo>
                  <a:pt x="1290252" y="1150137"/>
                </a:lnTo>
                <a:lnTo>
                  <a:pt x="1458456" y="1150137"/>
                </a:lnTo>
                <a:lnTo>
                  <a:pt x="1458456" y="359380"/>
                </a:lnTo>
                <a:lnTo>
                  <a:pt x="1332054" y="359380"/>
                </a:lnTo>
                <a:lnTo>
                  <a:pt x="1332054" y="691309"/>
                </a:lnTo>
                <a:cubicBezTo>
                  <a:pt x="1332054" y="776904"/>
                  <a:pt x="1335372" y="873447"/>
                  <a:pt x="1342007" y="980938"/>
                </a:cubicBezTo>
                <a:lnTo>
                  <a:pt x="1328073" y="980938"/>
                </a:lnTo>
                <a:cubicBezTo>
                  <a:pt x="1298546" y="889703"/>
                  <a:pt x="1263545" y="799298"/>
                  <a:pt x="1223070" y="709722"/>
                </a:cubicBezTo>
                <a:lnTo>
                  <a:pt x="1058847" y="359380"/>
                </a:lnTo>
                <a:close/>
                <a:moveTo>
                  <a:pt x="0" y="0"/>
                </a:moveTo>
                <a:lnTo>
                  <a:pt x="2127486" y="0"/>
                </a:lnTo>
                <a:lnTo>
                  <a:pt x="2127486" y="1626118"/>
                </a:lnTo>
                <a:lnTo>
                  <a:pt x="0" y="1626118"/>
                </a:lnTo>
                <a:close/>
              </a:path>
            </a:pathLst>
          </a:custGeom>
        </p:spPr>
      </p:pic>
      <p:pic>
        <p:nvPicPr>
          <p:cNvPr id="74" name="図 73" descr="暗い, 探す, 手, 座る が含まれている画像&#10;&#10;AI 生成コンテンツは誤りを含む可能性があります。">
            <a:extLst>
              <a:ext uri="{FF2B5EF4-FFF2-40B4-BE49-F238E27FC236}">
                <a16:creationId xmlns:a16="http://schemas.microsoft.com/office/drawing/2014/main" id="{373D5F6F-7C53-0F45-C2AF-80AFA4A61200}"/>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5449501" y="455924"/>
            <a:ext cx="2127486" cy="1626118"/>
          </a:xfrm>
          <a:custGeom>
            <a:avLst/>
            <a:gdLst/>
            <a:ahLst/>
            <a:cxnLst/>
            <a:rect l="l" t="t" r="r" b="b"/>
            <a:pathLst>
              <a:path w="2127486" h="1626118">
                <a:moveTo>
                  <a:pt x="1148522" y="431425"/>
                </a:moveTo>
                <a:lnTo>
                  <a:pt x="1157480" y="431425"/>
                </a:lnTo>
                <a:cubicBezTo>
                  <a:pt x="1182694" y="538584"/>
                  <a:pt x="1198286" y="603444"/>
                  <a:pt x="1204258" y="626003"/>
                </a:cubicBezTo>
                <a:lnTo>
                  <a:pt x="1250539" y="786245"/>
                </a:lnTo>
                <a:lnTo>
                  <a:pt x="1056956" y="786245"/>
                </a:lnTo>
                <a:lnTo>
                  <a:pt x="1099753" y="625008"/>
                </a:lnTo>
                <a:cubicBezTo>
                  <a:pt x="1115346" y="569936"/>
                  <a:pt x="1131602" y="505408"/>
                  <a:pt x="1148522" y="431425"/>
                </a:cubicBezTo>
                <a:close/>
                <a:moveTo>
                  <a:pt x="1075866" y="329905"/>
                </a:moveTo>
                <a:lnTo>
                  <a:pt x="833513" y="1120662"/>
                </a:lnTo>
                <a:lnTo>
                  <a:pt x="963896" y="1120662"/>
                </a:lnTo>
                <a:lnTo>
                  <a:pt x="1032073" y="888262"/>
                </a:lnTo>
                <a:lnTo>
                  <a:pt x="1274924" y="888262"/>
                </a:lnTo>
                <a:lnTo>
                  <a:pt x="1342106" y="1120662"/>
                </a:lnTo>
                <a:lnTo>
                  <a:pt x="1485925" y="1120662"/>
                </a:lnTo>
                <a:lnTo>
                  <a:pt x="1242079" y="329905"/>
                </a:lnTo>
                <a:close/>
                <a:moveTo>
                  <a:pt x="0" y="0"/>
                </a:moveTo>
                <a:lnTo>
                  <a:pt x="2127486" y="0"/>
                </a:lnTo>
                <a:lnTo>
                  <a:pt x="2127486" y="1626118"/>
                </a:lnTo>
                <a:lnTo>
                  <a:pt x="0" y="1626118"/>
                </a:lnTo>
                <a:close/>
              </a:path>
            </a:pathLst>
          </a:custGeom>
        </p:spPr>
      </p:pic>
      <p:pic>
        <p:nvPicPr>
          <p:cNvPr id="72" name="図 71" descr="暗い, 探す, 手, 座る が含まれている画像&#10;&#10;AI 生成コンテンツは誤りを含む可能性があります。">
            <a:extLst>
              <a:ext uri="{FF2B5EF4-FFF2-40B4-BE49-F238E27FC236}">
                <a16:creationId xmlns:a16="http://schemas.microsoft.com/office/drawing/2014/main" id="{D19F481F-CBC8-A288-E1A7-CE7B5E3DDA54}"/>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a:xfrm>
            <a:off x="17175052" y="-687060"/>
            <a:ext cx="2127486" cy="1626118"/>
          </a:xfrm>
          <a:custGeom>
            <a:avLst/>
            <a:gdLst/>
            <a:ahLst/>
            <a:cxnLst/>
            <a:rect l="l" t="t" r="r" b="b"/>
            <a:pathLst>
              <a:path w="2127486" h="1626118">
                <a:moveTo>
                  <a:pt x="896114" y="371174"/>
                </a:moveTo>
                <a:lnTo>
                  <a:pt x="896114" y="1161931"/>
                </a:lnTo>
                <a:lnTo>
                  <a:pt x="1032468" y="1161931"/>
                </a:lnTo>
                <a:lnTo>
                  <a:pt x="1032468" y="805120"/>
                </a:lnTo>
                <a:lnTo>
                  <a:pt x="1361908" y="805120"/>
                </a:lnTo>
                <a:lnTo>
                  <a:pt x="1361908" y="1161931"/>
                </a:lnTo>
                <a:lnTo>
                  <a:pt x="1498263" y="1161931"/>
                </a:lnTo>
                <a:lnTo>
                  <a:pt x="1498263" y="371174"/>
                </a:lnTo>
                <a:lnTo>
                  <a:pt x="1361908" y="371174"/>
                </a:lnTo>
                <a:lnTo>
                  <a:pt x="1361908" y="693150"/>
                </a:lnTo>
                <a:lnTo>
                  <a:pt x="1032468" y="693150"/>
                </a:lnTo>
                <a:lnTo>
                  <a:pt x="1032468" y="371174"/>
                </a:lnTo>
                <a:close/>
                <a:moveTo>
                  <a:pt x="0" y="0"/>
                </a:moveTo>
                <a:lnTo>
                  <a:pt x="2127486" y="0"/>
                </a:lnTo>
                <a:lnTo>
                  <a:pt x="2127486" y="1626118"/>
                </a:lnTo>
                <a:lnTo>
                  <a:pt x="0" y="1626118"/>
                </a:lnTo>
                <a:close/>
              </a:path>
            </a:pathLst>
          </a:custGeom>
        </p:spPr>
      </p:pic>
      <p:pic>
        <p:nvPicPr>
          <p:cNvPr id="39" name="図 38" descr="暗い, 探す, 手, 座る が含まれている画像&#10;&#10;AI 生成コンテンツは誤りを含む可能性があります。">
            <a:extLst>
              <a:ext uri="{FF2B5EF4-FFF2-40B4-BE49-F238E27FC236}">
                <a16:creationId xmlns:a16="http://schemas.microsoft.com/office/drawing/2014/main" id="{B7D40978-CF79-C6FC-B97C-736E2076AE4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4969074" y="-181014"/>
            <a:ext cx="2127486" cy="1626118"/>
          </a:xfrm>
          <a:custGeom>
            <a:avLst/>
            <a:gdLst/>
            <a:ahLst/>
            <a:cxnLst/>
            <a:rect l="l" t="t" r="r" b="b"/>
            <a:pathLst>
              <a:path w="2127486" h="1626118">
                <a:moveTo>
                  <a:pt x="674097" y="382411"/>
                </a:moveTo>
                <a:lnTo>
                  <a:pt x="674097" y="493386"/>
                </a:lnTo>
                <a:lnTo>
                  <a:pt x="907492" y="493386"/>
                </a:lnTo>
                <a:lnTo>
                  <a:pt x="907492" y="1173168"/>
                </a:lnTo>
                <a:lnTo>
                  <a:pt x="1046334" y="1173168"/>
                </a:lnTo>
                <a:lnTo>
                  <a:pt x="1046334" y="493386"/>
                </a:lnTo>
                <a:lnTo>
                  <a:pt x="1281720" y="493386"/>
                </a:lnTo>
                <a:lnTo>
                  <a:pt x="1281720" y="382411"/>
                </a:lnTo>
                <a:close/>
                <a:moveTo>
                  <a:pt x="0" y="0"/>
                </a:moveTo>
                <a:lnTo>
                  <a:pt x="2127486" y="0"/>
                </a:lnTo>
                <a:lnTo>
                  <a:pt x="2127486" y="1626118"/>
                </a:lnTo>
                <a:lnTo>
                  <a:pt x="0" y="1626118"/>
                </a:lnTo>
                <a:close/>
              </a:path>
            </a:pathLst>
          </a:custGeom>
        </p:spPr>
      </p:pic>
      <p:pic>
        <p:nvPicPr>
          <p:cNvPr id="2" name="043_四国めたん（ノーマル）_ご清聴ありがとうご…">
            <a:hlinkClick r:id="" action="ppaction://media"/>
            <a:extLst>
              <a:ext uri="{FF2B5EF4-FFF2-40B4-BE49-F238E27FC236}">
                <a16:creationId xmlns:a16="http://schemas.microsoft.com/office/drawing/2014/main" id="{96C2AAC0-1994-939B-AEC5-8DD38C3822C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178300" y="-1727200"/>
            <a:ext cx="609600" cy="609600"/>
          </a:xfrm>
          <a:prstGeom prst="rect">
            <a:avLst/>
          </a:prstGeom>
        </p:spPr>
      </p:pic>
    </p:spTree>
    <p:extLst>
      <p:ext uri="{BB962C8B-B14F-4D97-AF65-F5344CB8AC3E}">
        <p14:creationId xmlns:p14="http://schemas.microsoft.com/office/powerpoint/2010/main" val="2113219412"/>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933DE-31AF-4D27-E923-EFEB905414A2}"/>
            </a:ext>
          </a:extLst>
        </p:cNvPr>
        <p:cNvGrpSpPr/>
        <p:nvPr/>
      </p:nvGrpSpPr>
      <p:grpSpPr>
        <a:xfrm>
          <a:off x="0" y="0"/>
          <a:ext cx="0" cy="0"/>
          <a:chOff x="0" y="0"/>
          <a:chExt cx="0" cy="0"/>
        </a:xfrm>
      </p:grpSpPr>
      <p:pic>
        <p:nvPicPr>
          <p:cNvPr id="122" name="図 121" descr="暗い, 探す, 手, 座る が含まれている画像&#10;&#10;AI 生成コンテンツは誤りを含む可能性があります。">
            <a:extLst>
              <a:ext uri="{FF2B5EF4-FFF2-40B4-BE49-F238E27FC236}">
                <a16:creationId xmlns:a16="http://schemas.microsoft.com/office/drawing/2014/main" id="{A62EFDD3-E9FE-0D76-6617-16D4FDB2F0B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10481433" y="4593756"/>
            <a:ext cx="2127486" cy="1626118"/>
          </a:xfrm>
          <a:custGeom>
            <a:avLst/>
            <a:gdLst/>
            <a:ahLst/>
            <a:cxnLst/>
            <a:rect l="l" t="t" r="r" b="b"/>
            <a:pathLst>
              <a:path w="2127486" h="1626118">
                <a:moveTo>
                  <a:pt x="918399" y="360795"/>
                </a:moveTo>
                <a:lnTo>
                  <a:pt x="918399" y="1151552"/>
                </a:lnTo>
                <a:lnTo>
                  <a:pt x="1044801" y="1151552"/>
                </a:lnTo>
                <a:lnTo>
                  <a:pt x="1044801" y="768366"/>
                </a:lnTo>
                <a:cubicBezTo>
                  <a:pt x="1044801" y="665519"/>
                  <a:pt x="1042479" y="570303"/>
                  <a:pt x="1037834" y="482718"/>
                </a:cubicBezTo>
                <a:lnTo>
                  <a:pt x="1051768" y="482718"/>
                </a:lnTo>
                <a:cubicBezTo>
                  <a:pt x="1086603" y="568976"/>
                  <a:pt x="1124424" y="656064"/>
                  <a:pt x="1165231" y="743981"/>
                </a:cubicBezTo>
                <a:lnTo>
                  <a:pt x="1356824" y="1151552"/>
                </a:lnTo>
                <a:lnTo>
                  <a:pt x="1525027" y="1151552"/>
                </a:lnTo>
                <a:lnTo>
                  <a:pt x="1525027" y="360795"/>
                </a:lnTo>
                <a:lnTo>
                  <a:pt x="1398626" y="360795"/>
                </a:lnTo>
                <a:lnTo>
                  <a:pt x="1398626" y="692724"/>
                </a:lnTo>
                <a:cubicBezTo>
                  <a:pt x="1398626" y="778319"/>
                  <a:pt x="1401943" y="874862"/>
                  <a:pt x="1408579" y="982353"/>
                </a:cubicBezTo>
                <a:lnTo>
                  <a:pt x="1394645" y="982353"/>
                </a:lnTo>
                <a:cubicBezTo>
                  <a:pt x="1365118" y="891118"/>
                  <a:pt x="1330117" y="800713"/>
                  <a:pt x="1289642" y="711137"/>
                </a:cubicBezTo>
                <a:lnTo>
                  <a:pt x="1125419" y="360795"/>
                </a:lnTo>
                <a:close/>
                <a:moveTo>
                  <a:pt x="0" y="0"/>
                </a:moveTo>
                <a:lnTo>
                  <a:pt x="2127486" y="0"/>
                </a:lnTo>
                <a:lnTo>
                  <a:pt x="2127486" y="1626118"/>
                </a:lnTo>
                <a:lnTo>
                  <a:pt x="0" y="1626118"/>
                </a:lnTo>
                <a:close/>
              </a:path>
            </a:pathLst>
          </a:custGeom>
        </p:spPr>
      </p:pic>
      <p:pic>
        <p:nvPicPr>
          <p:cNvPr id="121" name="図 120" descr="暗い, 探す, 手, 座る が含まれている画像&#10;&#10;AI 生成コンテンツは誤りを含む可能性があります。">
            <a:extLst>
              <a:ext uri="{FF2B5EF4-FFF2-40B4-BE49-F238E27FC236}">
                <a16:creationId xmlns:a16="http://schemas.microsoft.com/office/drawing/2014/main" id="{AC83AD2A-EEE1-BCD0-3B7F-184F4912390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a:xfrm>
            <a:off x="9167263" y="4593756"/>
            <a:ext cx="2127486" cy="1626118"/>
          </a:xfrm>
          <a:custGeom>
            <a:avLst/>
            <a:gdLst/>
            <a:ahLst/>
            <a:cxnLst/>
            <a:rect l="l" t="t" r="r" b="b"/>
            <a:pathLst>
              <a:path w="2127486" h="1626118">
                <a:moveTo>
                  <a:pt x="1195015" y="434305"/>
                </a:moveTo>
                <a:cubicBezTo>
                  <a:pt x="1250419" y="434305"/>
                  <a:pt x="1294710" y="456367"/>
                  <a:pt x="1327886" y="500492"/>
                </a:cubicBezTo>
                <a:cubicBezTo>
                  <a:pt x="1367697" y="553242"/>
                  <a:pt x="1387603" y="632533"/>
                  <a:pt x="1387603" y="738366"/>
                </a:cubicBezTo>
                <a:cubicBezTo>
                  <a:pt x="1387603" y="830264"/>
                  <a:pt x="1372176" y="902588"/>
                  <a:pt x="1341322" y="955338"/>
                </a:cubicBezTo>
                <a:cubicBezTo>
                  <a:pt x="1307482" y="1013065"/>
                  <a:pt x="1258713" y="1041929"/>
                  <a:pt x="1195015" y="1041929"/>
                </a:cubicBezTo>
                <a:cubicBezTo>
                  <a:pt x="1139611" y="1041929"/>
                  <a:pt x="1095154" y="1019866"/>
                  <a:pt x="1061646" y="975742"/>
                </a:cubicBezTo>
                <a:cubicBezTo>
                  <a:pt x="1021503" y="922660"/>
                  <a:pt x="1001431" y="843534"/>
                  <a:pt x="1001431" y="738366"/>
                </a:cubicBezTo>
                <a:cubicBezTo>
                  <a:pt x="1001431" y="645804"/>
                  <a:pt x="1017024" y="573148"/>
                  <a:pt x="1048210" y="520398"/>
                </a:cubicBezTo>
                <a:cubicBezTo>
                  <a:pt x="1082050" y="463003"/>
                  <a:pt x="1130985" y="434305"/>
                  <a:pt x="1195015" y="434305"/>
                </a:cubicBezTo>
                <a:close/>
                <a:moveTo>
                  <a:pt x="1195015" y="328307"/>
                </a:moveTo>
                <a:cubicBezTo>
                  <a:pt x="1099467" y="328307"/>
                  <a:pt x="1021835" y="359493"/>
                  <a:pt x="962118" y="421864"/>
                </a:cubicBezTo>
                <a:cubicBezTo>
                  <a:pt x="891120" y="495847"/>
                  <a:pt x="855622" y="601679"/>
                  <a:pt x="855622" y="739361"/>
                </a:cubicBezTo>
                <a:cubicBezTo>
                  <a:pt x="855622" y="859127"/>
                  <a:pt x="882826" y="955007"/>
                  <a:pt x="937235" y="1026999"/>
                </a:cubicBezTo>
                <a:cubicBezTo>
                  <a:pt x="997948" y="1107618"/>
                  <a:pt x="1083543" y="1147927"/>
                  <a:pt x="1194020" y="1147927"/>
                </a:cubicBezTo>
                <a:cubicBezTo>
                  <a:pt x="1289899" y="1147927"/>
                  <a:pt x="1367697" y="1116575"/>
                  <a:pt x="1427415" y="1053872"/>
                </a:cubicBezTo>
                <a:cubicBezTo>
                  <a:pt x="1498080" y="980221"/>
                  <a:pt x="1533413" y="874554"/>
                  <a:pt x="1533413" y="736873"/>
                </a:cubicBezTo>
                <a:cubicBezTo>
                  <a:pt x="1533413" y="616775"/>
                  <a:pt x="1506208" y="520729"/>
                  <a:pt x="1451799" y="448737"/>
                </a:cubicBezTo>
                <a:cubicBezTo>
                  <a:pt x="1391087" y="368450"/>
                  <a:pt x="1305492" y="328307"/>
                  <a:pt x="1195015" y="328307"/>
                </a:cubicBezTo>
                <a:close/>
                <a:moveTo>
                  <a:pt x="0" y="0"/>
                </a:moveTo>
                <a:lnTo>
                  <a:pt x="2127486" y="0"/>
                </a:lnTo>
                <a:lnTo>
                  <a:pt x="2127486" y="1626118"/>
                </a:lnTo>
                <a:lnTo>
                  <a:pt x="0" y="1626118"/>
                </a:lnTo>
                <a:close/>
              </a:path>
            </a:pathLst>
          </a:custGeom>
        </p:spPr>
      </p:pic>
      <p:pic>
        <p:nvPicPr>
          <p:cNvPr id="119" name="図 118" descr="暗い, 探す, 手, 座る が含まれている画像&#10;&#10;AI 生成コンテンツは誤りを含む可能性があります。">
            <a:extLst>
              <a:ext uri="{FF2B5EF4-FFF2-40B4-BE49-F238E27FC236}">
                <a16:creationId xmlns:a16="http://schemas.microsoft.com/office/drawing/2014/main" id="{94AE81BC-9117-5160-C443-DE9596A7A9CA}"/>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851595" y="4599837"/>
            <a:ext cx="2127486" cy="1626118"/>
          </a:xfrm>
          <a:custGeom>
            <a:avLst/>
            <a:gdLst/>
            <a:ahLst/>
            <a:cxnLst/>
            <a:rect l="l" t="t" r="r" b="b"/>
            <a:pathLst>
              <a:path w="2127486" h="1626118">
                <a:moveTo>
                  <a:pt x="1007466" y="341743"/>
                </a:moveTo>
                <a:lnTo>
                  <a:pt x="1007466" y="1132500"/>
                </a:lnTo>
                <a:lnTo>
                  <a:pt x="1146309" y="1132500"/>
                </a:lnTo>
                <a:lnTo>
                  <a:pt x="1146309" y="341743"/>
                </a:lnTo>
                <a:close/>
                <a:moveTo>
                  <a:pt x="0" y="0"/>
                </a:moveTo>
                <a:lnTo>
                  <a:pt x="2127486" y="0"/>
                </a:lnTo>
                <a:lnTo>
                  <a:pt x="2127486" y="1626118"/>
                </a:lnTo>
                <a:lnTo>
                  <a:pt x="0" y="1626118"/>
                </a:lnTo>
                <a:close/>
              </a:path>
            </a:pathLst>
          </a:custGeom>
        </p:spPr>
      </p:pic>
      <p:pic>
        <p:nvPicPr>
          <p:cNvPr id="117" name="図 116" descr="暗い, 探す, 手, 座る が含まれている画像&#10;&#10;AI 生成コンテンツは誤りを含む可能性があります。">
            <a:extLst>
              <a:ext uri="{FF2B5EF4-FFF2-40B4-BE49-F238E27FC236}">
                <a16:creationId xmlns:a16="http://schemas.microsoft.com/office/drawing/2014/main" id="{A5B6F2D7-9919-F151-FF64-1FE573E535D6}"/>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6545292" y="4582024"/>
            <a:ext cx="2127486" cy="1626118"/>
          </a:xfrm>
          <a:custGeom>
            <a:avLst/>
            <a:gdLst/>
            <a:ahLst/>
            <a:cxnLst/>
            <a:rect l="l" t="t" r="r" b="b"/>
            <a:pathLst>
              <a:path w="2127486" h="1626118">
                <a:moveTo>
                  <a:pt x="803203" y="395825"/>
                </a:moveTo>
                <a:lnTo>
                  <a:pt x="803203" y="506800"/>
                </a:lnTo>
                <a:lnTo>
                  <a:pt x="1036598" y="506800"/>
                </a:lnTo>
                <a:lnTo>
                  <a:pt x="1036598" y="1186582"/>
                </a:lnTo>
                <a:lnTo>
                  <a:pt x="1175440" y="1186582"/>
                </a:lnTo>
                <a:lnTo>
                  <a:pt x="1175440" y="506800"/>
                </a:lnTo>
                <a:lnTo>
                  <a:pt x="1410826" y="506800"/>
                </a:lnTo>
                <a:lnTo>
                  <a:pt x="1410826" y="395825"/>
                </a:lnTo>
                <a:close/>
                <a:moveTo>
                  <a:pt x="0" y="0"/>
                </a:moveTo>
                <a:lnTo>
                  <a:pt x="2127486" y="0"/>
                </a:lnTo>
                <a:lnTo>
                  <a:pt x="2127486" y="1626118"/>
                </a:lnTo>
                <a:lnTo>
                  <a:pt x="0" y="1626118"/>
                </a:lnTo>
                <a:close/>
              </a:path>
            </a:pathLst>
          </a:custGeom>
        </p:spPr>
      </p:pic>
      <p:pic>
        <p:nvPicPr>
          <p:cNvPr id="115" name="図 114" descr="暗い, 探す, 手, 座る が含まれている画像&#10;&#10;AI 生成コンテンツは誤りを含む可能性があります。">
            <a:extLst>
              <a:ext uri="{FF2B5EF4-FFF2-40B4-BE49-F238E27FC236}">
                <a16:creationId xmlns:a16="http://schemas.microsoft.com/office/drawing/2014/main" id="{0E5B1A20-E953-39B0-4821-9042FAD04800}"/>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5224700" y="4599837"/>
            <a:ext cx="2127486" cy="1626118"/>
          </a:xfrm>
          <a:custGeom>
            <a:avLst/>
            <a:gdLst/>
            <a:ahLst/>
            <a:cxnLst/>
            <a:rect l="l" t="t" r="r" b="b"/>
            <a:pathLst>
              <a:path w="2127486" h="1626118">
                <a:moveTo>
                  <a:pt x="833111" y="341743"/>
                </a:moveTo>
                <a:lnTo>
                  <a:pt x="833111" y="1132500"/>
                </a:lnTo>
                <a:lnTo>
                  <a:pt x="959512" y="1132500"/>
                </a:lnTo>
                <a:lnTo>
                  <a:pt x="959512" y="749314"/>
                </a:lnTo>
                <a:cubicBezTo>
                  <a:pt x="959512" y="646467"/>
                  <a:pt x="957190" y="551252"/>
                  <a:pt x="952545" y="463666"/>
                </a:cubicBezTo>
                <a:lnTo>
                  <a:pt x="966479" y="463666"/>
                </a:lnTo>
                <a:cubicBezTo>
                  <a:pt x="1001314" y="549925"/>
                  <a:pt x="1039135" y="637012"/>
                  <a:pt x="1079942" y="724929"/>
                </a:cubicBezTo>
                <a:lnTo>
                  <a:pt x="1271535" y="1132500"/>
                </a:lnTo>
                <a:lnTo>
                  <a:pt x="1439738" y="1132500"/>
                </a:lnTo>
                <a:lnTo>
                  <a:pt x="1439738" y="341743"/>
                </a:lnTo>
                <a:lnTo>
                  <a:pt x="1313337" y="341743"/>
                </a:lnTo>
                <a:lnTo>
                  <a:pt x="1313337" y="673672"/>
                </a:lnTo>
                <a:cubicBezTo>
                  <a:pt x="1313337" y="759267"/>
                  <a:pt x="1316654" y="855810"/>
                  <a:pt x="1323290" y="963301"/>
                </a:cubicBezTo>
                <a:lnTo>
                  <a:pt x="1309356" y="963301"/>
                </a:lnTo>
                <a:cubicBezTo>
                  <a:pt x="1279829" y="872066"/>
                  <a:pt x="1244828" y="781661"/>
                  <a:pt x="1204353" y="692085"/>
                </a:cubicBezTo>
                <a:lnTo>
                  <a:pt x="1040130" y="341743"/>
                </a:lnTo>
                <a:close/>
                <a:moveTo>
                  <a:pt x="0" y="0"/>
                </a:moveTo>
                <a:lnTo>
                  <a:pt x="2127486" y="0"/>
                </a:lnTo>
                <a:lnTo>
                  <a:pt x="2127486" y="1626118"/>
                </a:lnTo>
                <a:lnTo>
                  <a:pt x="0" y="1626118"/>
                </a:lnTo>
                <a:close/>
              </a:path>
            </a:pathLst>
          </a:custGeom>
        </p:spPr>
      </p:pic>
      <p:pic>
        <p:nvPicPr>
          <p:cNvPr id="113" name="図 112" descr="暗い, 探す, 手, 座る が含まれている画像&#10;&#10;AI 生成コンテンツは誤りを含む可能性があります。">
            <a:extLst>
              <a:ext uri="{FF2B5EF4-FFF2-40B4-BE49-F238E27FC236}">
                <a16:creationId xmlns:a16="http://schemas.microsoft.com/office/drawing/2014/main" id="{1481621C-5FC9-49E6-CE1D-7537C4AC40A5}"/>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3922439" y="4599837"/>
            <a:ext cx="2127486" cy="1626118"/>
          </a:xfrm>
          <a:custGeom>
            <a:avLst/>
            <a:gdLst/>
            <a:ahLst/>
            <a:cxnLst/>
            <a:rect l="l" t="t" r="r" b="b"/>
            <a:pathLst>
              <a:path w="2127486" h="1626118">
                <a:moveTo>
                  <a:pt x="877005" y="362636"/>
                </a:moveTo>
                <a:lnTo>
                  <a:pt x="877005" y="1153393"/>
                </a:lnTo>
                <a:lnTo>
                  <a:pt x="1406995" y="1153393"/>
                </a:lnTo>
                <a:lnTo>
                  <a:pt x="1406995" y="1044409"/>
                </a:lnTo>
                <a:lnTo>
                  <a:pt x="1014354" y="1044409"/>
                </a:lnTo>
                <a:lnTo>
                  <a:pt x="1014354" y="789615"/>
                </a:lnTo>
                <a:lnTo>
                  <a:pt x="1304978" y="789615"/>
                </a:lnTo>
                <a:lnTo>
                  <a:pt x="1304978" y="680631"/>
                </a:lnTo>
                <a:lnTo>
                  <a:pt x="1014354" y="680631"/>
                </a:lnTo>
                <a:lnTo>
                  <a:pt x="1014354" y="471620"/>
                </a:lnTo>
                <a:lnTo>
                  <a:pt x="1399033" y="471620"/>
                </a:lnTo>
                <a:lnTo>
                  <a:pt x="1399033" y="362636"/>
                </a:lnTo>
                <a:close/>
                <a:moveTo>
                  <a:pt x="0" y="0"/>
                </a:moveTo>
                <a:lnTo>
                  <a:pt x="2127486" y="0"/>
                </a:lnTo>
                <a:lnTo>
                  <a:pt x="2127486" y="1626118"/>
                </a:lnTo>
                <a:lnTo>
                  <a:pt x="0" y="1626118"/>
                </a:lnTo>
                <a:close/>
              </a:path>
            </a:pathLst>
          </a:custGeom>
        </p:spPr>
      </p:pic>
      <p:pic>
        <p:nvPicPr>
          <p:cNvPr id="111" name="図 110" descr="暗い, 探す, 手, 座る が含まれている画像&#10;&#10;AI 生成コンテンツは誤りを含む可能性があります。">
            <a:extLst>
              <a:ext uri="{FF2B5EF4-FFF2-40B4-BE49-F238E27FC236}">
                <a16:creationId xmlns:a16="http://schemas.microsoft.com/office/drawing/2014/main" id="{A7CF1F57-D57F-F2F9-4E72-F6BAB5858BF0}"/>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620178" y="4593756"/>
            <a:ext cx="2127486" cy="1626118"/>
          </a:xfrm>
          <a:custGeom>
            <a:avLst/>
            <a:gdLst/>
            <a:ahLst/>
            <a:cxnLst/>
            <a:rect l="l" t="t" r="r" b="b"/>
            <a:pathLst>
              <a:path w="2127486" h="1626118">
                <a:moveTo>
                  <a:pt x="810947" y="390378"/>
                </a:moveTo>
                <a:lnTo>
                  <a:pt x="810947" y="501353"/>
                </a:lnTo>
                <a:lnTo>
                  <a:pt x="1044342" y="501353"/>
                </a:lnTo>
                <a:lnTo>
                  <a:pt x="1044342" y="1181135"/>
                </a:lnTo>
                <a:lnTo>
                  <a:pt x="1183185" y="1181135"/>
                </a:lnTo>
                <a:lnTo>
                  <a:pt x="1183185" y="501353"/>
                </a:lnTo>
                <a:lnTo>
                  <a:pt x="1418570" y="501353"/>
                </a:lnTo>
                <a:lnTo>
                  <a:pt x="1418570" y="390378"/>
                </a:lnTo>
                <a:close/>
                <a:moveTo>
                  <a:pt x="0" y="0"/>
                </a:moveTo>
                <a:lnTo>
                  <a:pt x="2127486" y="0"/>
                </a:lnTo>
                <a:lnTo>
                  <a:pt x="2127486" y="1626118"/>
                </a:lnTo>
                <a:lnTo>
                  <a:pt x="0" y="1626118"/>
                </a:lnTo>
                <a:close/>
              </a:path>
            </a:pathLst>
          </a:custGeom>
        </p:spPr>
      </p:pic>
      <p:pic>
        <p:nvPicPr>
          <p:cNvPr id="109" name="図 108" descr="暗い, 探す, 手, 座る が含まれている画像&#10;&#10;AI 生成コンテンツは誤りを含む可能性があります。">
            <a:extLst>
              <a:ext uri="{FF2B5EF4-FFF2-40B4-BE49-F238E27FC236}">
                <a16:creationId xmlns:a16="http://schemas.microsoft.com/office/drawing/2014/main" id="{B554254D-7222-DCA5-FC17-89B59DE9B6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287403" y="4587675"/>
            <a:ext cx="2127486" cy="1626118"/>
          </a:xfrm>
          <a:custGeom>
            <a:avLst/>
            <a:gdLst/>
            <a:ahLst/>
            <a:cxnLst/>
            <a:rect l="l" t="t" r="r" b="b"/>
            <a:pathLst>
              <a:path w="2127486" h="1626118">
                <a:moveTo>
                  <a:pt x="799702" y="381255"/>
                </a:moveTo>
                <a:lnTo>
                  <a:pt x="799702" y="492230"/>
                </a:lnTo>
                <a:lnTo>
                  <a:pt x="1033097" y="492230"/>
                </a:lnTo>
                <a:lnTo>
                  <a:pt x="1033097" y="1172012"/>
                </a:lnTo>
                <a:lnTo>
                  <a:pt x="1171940" y="1172012"/>
                </a:lnTo>
                <a:lnTo>
                  <a:pt x="1171940" y="492230"/>
                </a:lnTo>
                <a:lnTo>
                  <a:pt x="1407325" y="492230"/>
                </a:lnTo>
                <a:lnTo>
                  <a:pt x="1407325" y="381255"/>
                </a:lnTo>
                <a:close/>
                <a:moveTo>
                  <a:pt x="0" y="0"/>
                </a:moveTo>
                <a:lnTo>
                  <a:pt x="2127486" y="0"/>
                </a:lnTo>
                <a:lnTo>
                  <a:pt x="2127486" y="1626118"/>
                </a:lnTo>
                <a:lnTo>
                  <a:pt x="0" y="1626118"/>
                </a:lnTo>
                <a:close/>
              </a:path>
            </a:pathLst>
          </a:custGeom>
        </p:spPr>
      </p:pic>
      <p:pic>
        <p:nvPicPr>
          <p:cNvPr id="107" name="図 106" descr="暗い, 探す, 手, 座る が含まれている画像&#10;&#10;AI 生成コンテンツは誤りを含む可能性があります。">
            <a:extLst>
              <a:ext uri="{FF2B5EF4-FFF2-40B4-BE49-F238E27FC236}">
                <a16:creationId xmlns:a16="http://schemas.microsoft.com/office/drawing/2014/main" id="{A565A44F-C815-1910-276C-7AA46625348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41720" y="4593756"/>
            <a:ext cx="2127486" cy="1626118"/>
          </a:xfrm>
          <a:custGeom>
            <a:avLst/>
            <a:gdLst/>
            <a:ahLst/>
            <a:cxnLst/>
            <a:rect l="l" t="t" r="r" b="b"/>
            <a:pathLst>
              <a:path w="2127486" h="1626118">
                <a:moveTo>
                  <a:pt x="1076625" y="452833"/>
                </a:moveTo>
                <a:lnTo>
                  <a:pt x="1085583" y="452833"/>
                </a:lnTo>
                <a:cubicBezTo>
                  <a:pt x="1110797" y="559992"/>
                  <a:pt x="1126389" y="624852"/>
                  <a:pt x="1132361" y="647412"/>
                </a:cubicBezTo>
                <a:lnTo>
                  <a:pt x="1178642" y="807653"/>
                </a:lnTo>
                <a:lnTo>
                  <a:pt x="985059" y="807653"/>
                </a:lnTo>
                <a:lnTo>
                  <a:pt x="1027856" y="646416"/>
                </a:lnTo>
                <a:cubicBezTo>
                  <a:pt x="1043449" y="591344"/>
                  <a:pt x="1059705" y="526816"/>
                  <a:pt x="1076625" y="452833"/>
                </a:cubicBezTo>
                <a:close/>
                <a:moveTo>
                  <a:pt x="1003969" y="351313"/>
                </a:moveTo>
                <a:lnTo>
                  <a:pt x="761616" y="1142070"/>
                </a:lnTo>
                <a:lnTo>
                  <a:pt x="891999" y="1142070"/>
                </a:lnTo>
                <a:lnTo>
                  <a:pt x="960176" y="909670"/>
                </a:lnTo>
                <a:lnTo>
                  <a:pt x="1203027" y="909670"/>
                </a:lnTo>
                <a:lnTo>
                  <a:pt x="1270209" y="1142070"/>
                </a:lnTo>
                <a:lnTo>
                  <a:pt x="1414028" y="1142070"/>
                </a:lnTo>
                <a:lnTo>
                  <a:pt x="1170182" y="351313"/>
                </a:lnTo>
                <a:close/>
                <a:moveTo>
                  <a:pt x="0" y="0"/>
                </a:moveTo>
                <a:lnTo>
                  <a:pt x="2127486" y="0"/>
                </a:lnTo>
                <a:lnTo>
                  <a:pt x="2127486" y="1626118"/>
                </a:lnTo>
                <a:lnTo>
                  <a:pt x="0" y="1626118"/>
                </a:lnTo>
                <a:close/>
              </a:path>
            </a:pathLst>
          </a:custGeom>
        </p:spPr>
      </p:pic>
      <p:pic>
        <p:nvPicPr>
          <p:cNvPr id="105" name="図 104" descr="暗い, 探す, 手, 座る が含まれている画像&#10;&#10;AI 生成コンテンツは誤りを含む可能性があります。">
            <a:extLst>
              <a:ext uri="{FF2B5EF4-FFF2-40B4-BE49-F238E27FC236}">
                <a16:creationId xmlns:a16="http://schemas.microsoft.com/office/drawing/2014/main" id="{12B3E042-8A5A-D8DE-BF38-28E4DDCB015A}"/>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a:xfrm>
            <a:off x="5520855" y="3112896"/>
            <a:ext cx="2127486" cy="1626118"/>
          </a:xfrm>
          <a:custGeom>
            <a:avLst/>
            <a:gdLst/>
            <a:ahLst/>
            <a:cxnLst/>
            <a:rect l="l" t="t" r="r" b="b"/>
            <a:pathLst>
              <a:path w="2127486" h="1626118">
                <a:moveTo>
                  <a:pt x="1016209" y="462825"/>
                </a:moveTo>
                <a:lnTo>
                  <a:pt x="1160029" y="462825"/>
                </a:lnTo>
                <a:cubicBezTo>
                  <a:pt x="1259226" y="462825"/>
                  <a:pt x="1308824" y="500811"/>
                  <a:pt x="1308824" y="576785"/>
                </a:cubicBezTo>
                <a:cubicBezTo>
                  <a:pt x="1308824" y="655745"/>
                  <a:pt x="1257235" y="695224"/>
                  <a:pt x="1154057" y="695224"/>
                </a:cubicBezTo>
                <a:lnTo>
                  <a:pt x="1016209" y="695224"/>
                </a:lnTo>
                <a:close/>
                <a:moveTo>
                  <a:pt x="881845" y="359812"/>
                </a:moveTo>
                <a:lnTo>
                  <a:pt x="881845" y="1150569"/>
                </a:lnTo>
                <a:lnTo>
                  <a:pt x="1016209" y="1150569"/>
                </a:lnTo>
                <a:lnTo>
                  <a:pt x="1016209" y="797241"/>
                </a:lnTo>
                <a:lnTo>
                  <a:pt x="1128179" y="797241"/>
                </a:lnTo>
                <a:lnTo>
                  <a:pt x="1164010" y="796246"/>
                </a:lnTo>
                <a:lnTo>
                  <a:pt x="1324251" y="1150569"/>
                </a:lnTo>
                <a:lnTo>
                  <a:pt x="1472051" y="1150569"/>
                </a:lnTo>
                <a:lnTo>
                  <a:pt x="1289416" y="775843"/>
                </a:lnTo>
                <a:cubicBezTo>
                  <a:pt x="1336526" y="761577"/>
                  <a:pt x="1373518" y="738685"/>
                  <a:pt x="1400391" y="707168"/>
                </a:cubicBezTo>
                <a:cubicBezTo>
                  <a:pt x="1430913" y="671669"/>
                  <a:pt x="1446174" y="627545"/>
                  <a:pt x="1446174" y="574795"/>
                </a:cubicBezTo>
                <a:cubicBezTo>
                  <a:pt x="1446174" y="431473"/>
                  <a:pt x="1352783" y="359812"/>
                  <a:pt x="1166000" y="359812"/>
                </a:cubicBezTo>
                <a:close/>
                <a:moveTo>
                  <a:pt x="0" y="0"/>
                </a:moveTo>
                <a:lnTo>
                  <a:pt x="2127486" y="0"/>
                </a:lnTo>
                <a:lnTo>
                  <a:pt x="2127486" y="1626118"/>
                </a:lnTo>
                <a:lnTo>
                  <a:pt x="0" y="1626118"/>
                </a:lnTo>
                <a:close/>
              </a:path>
            </a:pathLst>
          </a:custGeom>
        </p:spPr>
      </p:pic>
      <p:pic>
        <p:nvPicPr>
          <p:cNvPr id="103" name="図 102" descr="暗い, 探す, 手, 座る が含まれている画像&#10;&#10;AI 生成コンテンツは誤りを含む可能性があります。">
            <a:extLst>
              <a:ext uri="{FF2B5EF4-FFF2-40B4-BE49-F238E27FC236}">
                <a16:creationId xmlns:a16="http://schemas.microsoft.com/office/drawing/2014/main" id="{D6587A0F-95AB-4819-00D3-9FE7DFD5B46C}"/>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188961" y="3118977"/>
            <a:ext cx="2127486" cy="1626118"/>
          </a:xfrm>
          <a:custGeom>
            <a:avLst/>
            <a:gdLst/>
            <a:ahLst/>
            <a:cxnLst/>
            <a:rect l="l" t="t" r="r" b="b"/>
            <a:pathLst>
              <a:path w="2127486" h="1626118">
                <a:moveTo>
                  <a:pt x="874997" y="389543"/>
                </a:moveTo>
                <a:lnTo>
                  <a:pt x="874997" y="907093"/>
                </a:lnTo>
                <a:cubicBezTo>
                  <a:pt x="874997" y="995010"/>
                  <a:pt x="898884" y="1063685"/>
                  <a:pt x="946658" y="1113118"/>
                </a:cubicBezTo>
                <a:cubicBezTo>
                  <a:pt x="999408" y="1167527"/>
                  <a:pt x="1076045" y="1194731"/>
                  <a:pt x="1176569" y="1194731"/>
                </a:cubicBezTo>
                <a:cubicBezTo>
                  <a:pt x="1263159" y="1194731"/>
                  <a:pt x="1332166" y="1173664"/>
                  <a:pt x="1383589" y="1131531"/>
                </a:cubicBezTo>
                <a:cubicBezTo>
                  <a:pt x="1444633" y="1081434"/>
                  <a:pt x="1475156" y="1006622"/>
                  <a:pt x="1475156" y="907093"/>
                </a:cubicBezTo>
                <a:lnTo>
                  <a:pt x="1475156" y="389543"/>
                </a:lnTo>
                <a:lnTo>
                  <a:pt x="1346763" y="389543"/>
                </a:lnTo>
                <a:lnTo>
                  <a:pt x="1346763" y="905103"/>
                </a:lnTo>
                <a:cubicBezTo>
                  <a:pt x="1346763" y="1028187"/>
                  <a:pt x="1291027" y="1089728"/>
                  <a:pt x="1179555" y="1089728"/>
                </a:cubicBezTo>
                <a:cubicBezTo>
                  <a:pt x="1068083" y="1089728"/>
                  <a:pt x="1012347" y="1028187"/>
                  <a:pt x="1012347" y="905103"/>
                </a:cubicBezTo>
                <a:lnTo>
                  <a:pt x="1012347" y="389543"/>
                </a:lnTo>
                <a:close/>
                <a:moveTo>
                  <a:pt x="0" y="0"/>
                </a:moveTo>
                <a:lnTo>
                  <a:pt x="2127486" y="0"/>
                </a:lnTo>
                <a:lnTo>
                  <a:pt x="2127486" y="1626118"/>
                </a:lnTo>
                <a:lnTo>
                  <a:pt x="0" y="1626118"/>
                </a:lnTo>
                <a:close/>
              </a:path>
            </a:pathLst>
          </a:custGeom>
        </p:spPr>
      </p:pic>
      <p:pic>
        <p:nvPicPr>
          <p:cNvPr id="101" name="図 100" descr="暗い, 探す, 手, 座る が含まれている画像&#10;&#10;AI 生成コンテンツは誤りを含む可能性があります。">
            <a:extLst>
              <a:ext uri="{FF2B5EF4-FFF2-40B4-BE49-F238E27FC236}">
                <a16:creationId xmlns:a16="http://schemas.microsoft.com/office/drawing/2014/main" id="{DA6D842A-FD37-224C-CB68-AD7D5A4D73E7}"/>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858122" y="3118977"/>
            <a:ext cx="2127486" cy="1626118"/>
          </a:xfrm>
          <a:custGeom>
            <a:avLst/>
            <a:gdLst/>
            <a:ahLst/>
            <a:cxnLst/>
            <a:rect l="l" t="t" r="r" b="b"/>
            <a:pathLst>
              <a:path w="2127486" h="1626118">
                <a:moveTo>
                  <a:pt x="1206888" y="434305"/>
                </a:moveTo>
                <a:cubicBezTo>
                  <a:pt x="1262292" y="434305"/>
                  <a:pt x="1306583" y="456367"/>
                  <a:pt x="1339759" y="500492"/>
                </a:cubicBezTo>
                <a:cubicBezTo>
                  <a:pt x="1379571" y="553242"/>
                  <a:pt x="1399476" y="632533"/>
                  <a:pt x="1399476" y="738366"/>
                </a:cubicBezTo>
                <a:cubicBezTo>
                  <a:pt x="1399476" y="830264"/>
                  <a:pt x="1384049" y="902588"/>
                  <a:pt x="1353195" y="955338"/>
                </a:cubicBezTo>
                <a:cubicBezTo>
                  <a:pt x="1319356" y="1013065"/>
                  <a:pt x="1270587" y="1041929"/>
                  <a:pt x="1206888" y="1041929"/>
                </a:cubicBezTo>
                <a:cubicBezTo>
                  <a:pt x="1151484" y="1041929"/>
                  <a:pt x="1107027" y="1019866"/>
                  <a:pt x="1073519" y="975742"/>
                </a:cubicBezTo>
                <a:cubicBezTo>
                  <a:pt x="1033376" y="922660"/>
                  <a:pt x="1013305" y="843534"/>
                  <a:pt x="1013305" y="738366"/>
                </a:cubicBezTo>
                <a:cubicBezTo>
                  <a:pt x="1013305" y="645804"/>
                  <a:pt x="1028897" y="573148"/>
                  <a:pt x="1060083" y="520398"/>
                </a:cubicBezTo>
                <a:cubicBezTo>
                  <a:pt x="1093923" y="463003"/>
                  <a:pt x="1142858" y="434305"/>
                  <a:pt x="1206888" y="434305"/>
                </a:cubicBezTo>
                <a:close/>
                <a:moveTo>
                  <a:pt x="1206888" y="328307"/>
                </a:moveTo>
                <a:cubicBezTo>
                  <a:pt x="1111340" y="328307"/>
                  <a:pt x="1033708" y="359493"/>
                  <a:pt x="973991" y="421864"/>
                </a:cubicBezTo>
                <a:cubicBezTo>
                  <a:pt x="902993" y="495847"/>
                  <a:pt x="867495" y="601679"/>
                  <a:pt x="867495" y="739361"/>
                </a:cubicBezTo>
                <a:cubicBezTo>
                  <a:pt x="867495" y="859127"/>
                  <a:pt x="894699" y="955007"/>
                  <a:pt x="949108" y="1026999"/>
                </a:cubicBezTo>
                <a:cubicBezTo>
                  <a:pt x="1009821" y="1107618"/>
                  <a:pt x="1095416" y="1147927"/>
                  <a:pt x="1205893" y="1147927"/>
                </a:cubicBezTo>
                <a:cubicBezTo>
                  <a:pt x="1301772" y="1147927"/>
                  <a:pt x="1379571" y="1116575"/>
                  <a:pt x="1439288" y="1053872"/>
                </a:cubicBezTo>
                <a:cubicBezTo>
                  <a:pt x="1509953" y="980221"/>
                  <a:pt x="1545286" y="874554"/>
                  <a:pt x="1545286" y="736873"/>
                </a:cubicBezTo>
                <a:cubicBezTo>
                  <a:pt x="1545286" y="616775"/>
                  <a:pt x="1518082" y="520729"/>
                  <a:pt x="1463672" y="448737"/>
                </a:cubicBezTo>
                <a:cubicBezTo>
                  <a:pt x="1402960" y="368450"/>
                  <a:pt x="1317365" y="328307"/>
                  <a:pt x="1206888" y="328307"/>
                </a:cubicBezTo>
                <a:close/>
                <a:moveTo>
                  <a:pt x="0" y="0"/>
                </a:moveTo>
                <a:lnTo>
                  <a:pt x="2127486" y="0"/>
                </a:lnTo>
                <a:lnTo>
                  <a:pt x="2127486" y="1626118"/>
                </a:lnTo>
                <a:lnTo>
                  <a:pt x="0" y="1626118"/>
                </a:lnTo>
                <a:close/>
              </a:path>
            </a:pathLst>
          </a:custGeom>
        </p:spPr>
      </p:pic>
      <p:pic>
        <p:nvPicPr>
          <p:cNvPr id="99" name="図 98" descr="暗い, 探す, 手, 座る が含まれている画像&#10;&#10;AI 生成コンテンツは誤りを含む可能性があります。">
            <a:extLst>
              <a:ext uri="{FF2B5EF4-FFF2-40B4-BE49-F238E27FC236}">
                <a16:creationId xmlns:a16="http://schemas.microsoft.com/office/drawing/2014/main" id="{AA91C581-4210-0ECF-E43F-0C94EE64150A}"/>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537082" y="3118977"/>
            <a:ext cx="2127486" cy="1626118"/>
          </a:xfrm>
          <a:custGeom>
            <a:avLst/>
            <a:gdLst/>
            <a:ahLst/>
            <a:cxnLst/>
            <a:rect l="l" t="t" r="r" b="b"/>
            <a:pathLst>
              <a:path w="2127486" h="1626118">
                <a:moveTo>
                  <a:pt x="729443" y="398411"/>
                </a:moveTo>
                <a:lnTo>
                  <a:pt x="984237" y="862216"/>
                </a:lnTo>
                <a:lnTo>
                  <a:pt x="984237" y="1189168"/>
                </a:lnTo>
                <a:lnTo>
                  <a:pt x="1123080" y="1189168"/>
                </a:lnTo>
                <a:lnTo>
                  <a:pt x="1123080" y="862216"/>
                </a:lnTo>
                <a:lnTo>
                  <a:pt x="1381855" y="398411"/>
                </a:lnTo>
                <a:lnTo>
                  <a:pt x="1241519" y="398411"/>
                </a:lnTo>
                <a:lnTo>
                  <a:pt x="1089240" y="691524"/>
                </a:lnTo>
                <a:cubicBezTo>
                  <a:pt x="1080946" y="706121"/>
                  <a:pt x="1072486" y="722543"/>
                  <a:pt x="1063860" y="740790"/>
                </a:cubicBezTo>
                <a:cubicBezTo>
                  <a:pt x="1051253" y="715245"/>
                  <a:pt x="1043125" y="699154"/>
                  <a:pt x="1039476" y="692519"/>
                </a:cubicBezTo>
                <a:lnTo>
                  <a:pt x="882220" y="398411"/>
                </a:lnTo>
                <a:close/>
                <a:moveTo>
                  <a:pt x="0" y="0"/>
                </a:moveTo>
                <a:lnTo>
                  <a:pt x="2127486" y="0"/>
                </a:lnTo>
                <a:lnTo>
                  <a:pt x="2127486" y="1626118"/>
                </a:lnTo>
                <a:lnTo>
                  <a:pt x="0" y="1626118"/>
                </a:lnTo>
                <a:close/>
              </a:path>
            </a:pathLst>
          </a:custGeom>
        </p:spPr>
      </p:pic>
      <p:pic>
        <p:nvPicPr>
          <p:cNvPr id="97" name="図 96" descr="暗い, 探す, 手, 座る が含まれている画像&#10;&#10;AI 生成コンテンツは誤りを含む可能性があります。">
            <a:extLst>
              <a:ext uri="{FF2B5EF4-FFF2-40B4-BE49-F238E27FC236}">
                <a16:creationId xmlns:a16="http://schemas.microsoft.com/office/drawing/2014/main" id="{1DBC5FB7-686F-391B-9AE7-2848C08C8FCD}"/>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611673" y="1807049"/>
            <a:ext cx="2127486" cy="1626118"/>
          </a:xfrm>
          <a:custGeom>
            <a:avLst/>
            <a:gdLst/>
            <a:ahLst/>
            <a:cxnLst/>
            <a:rect l="l" t="t" r="r" b="b"/>
            <a:pathLst>
              <a:path w="2127486" h="1626118">
                <a:moveTo>
                  <a:pt x="1017239" y="486555"/>
                </a:moveTo>
                <a:lnTo>
                  <a:pt x="1161058" y="486555"/>
                </a:lnTo>
                <a:cubicBezTo>
                  <a:pt x="1260255" y="486555"/>
                  <a:pt x="1309854" y="524541"/>
                  <a:pt x="1309854" y="600515"/>
                </a:cubicBezTo>
                <a:cubicBezTo>
                  <a:pt x="1309854" y="679475"/>
                  <a:pt x="1258265" y="718954"/>
                  <a:pt x="1155087" y="718954"/>
                </a:cubicBezTo>
                <a:lnTo>
                  <a:pt x="1017239" y="718954"/>
                </a:lnTo>
                <a:close/>
                <a:moveTo>
                  <a:pt x="882875" y="383542"/>
                </a:moveTo>
                <a:lnTo>
                  <a:pt x="882875" y="1174299"/>
                </a:lnTo>
                <a:lnTo>
                  <a:pt x="1017239" y="1174299"/>
                </a:lnTo>
                <a:lnTo>
                  <a:pt x="1017239" y="820971"/>
                </a:lnTo>
                <a:lnTo>
                  <a:pt x="1129209" y="820971"/>
                </a:lnTo>
                <a:lnTo>
                  <a:pt x="1165040" y="819976"/>
                </a:lnTo>
                <a:lnTo>
                  <a:pt x="1325281" y="1174299"/>
                </a:lnTo>
                <a:lnTo>
                  <a:pt x="1473081" y="1174299"/>
                </a:lnTo>
                <a:lnTo>
                  <a:pt x="1290446" y="799573"/>
                </a:lnTo>
                <a:cubicBezTo>
                  <a:pt x="1337556" y="785307"/>
                  <a:pt x="1374548" y="762415"/>
                  <a:pt x="1401420" y="730898"/>
                </a:cubicBezTo>
                <a:cubicBezTo>
                  <a:pt x="1431943" y="695399"/>
                  <a:pt x="1447204" y="651275"/>
                  <a:pt x="1447204" y="598525"/>
                </a:cubicBezTo>
                <a:cubicBezTo>
                  <a:pt x="1447204" y="455203"/>
                  <a:pt x="1353813" y="383542"/>
                  <a:pt x="1167030" y="383542"/>
                </a:cubicBezTo>
                <a:close/>
                <a:moveTo>
                  <a:pt x="0" y="0"/>
                </a:moveTo>
                <a:lnTo>
                  <a:pt x="2127486" y="0"/>
                </a:lnTo>
                <a:lnTo>
                  <a:pt x="2127486" y="1626118"/>
                </a:lnTo>
                <a:lnTo>
                  <a:pt x="0" y="1626118"/>
                </a:lnTo>
                <a:close/>
              </a:path>
            </a:pathLst>
          </a:custGeom>
        </p:spPr>
      </p:pic>
      <p:pic>
        <p:nvPicPr>
          <p:cNvPr id="95" name="図 94" descr="暗い, 探す, 手, 座る が含まれている画像&#10;&#10;AI 生成コンテンツは誤りを含む可能性があります。">
            <a:extLst>
              <a:ext uri="{FF2B5EF4-FFF2-40B4-BE49-F238E27FC236}">
                <a16:creationId xmlns:a16="http://schemas.microsoft.com/office/drawing/2014/main" id="{6D374110-10F6-614C-D722-E0471E948863}"/>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6266185" y="1807049"/>
            <a:ext cx="2127486" cy="1626118"/>
          </a:xfrm>
          <a:custGeom>
            <a:avLst/>
            <a:gdLst/>
            <a:ahLst/>
            <a:cxnLst/>
            <a:rect l="l" t="t" r="r" b="b"/>
            <a:pathLst>
              <a:path w="2127486" h="1626118">
                <a:moveTo>
                  <a:pt x="1247553" y="476104"/>
                </a:moveTo>
                <a:cubicBezTo>
                  <a:pt x="1302957" y="476104"/>
                  <a:pt x="1347248" y="498166"/>
                  <a:pt x="1380424" y="542291"/>
                </a:cubicBezTo>
                <a:cubicBezTo>
                  <a:pt x="1420235" y="595041"/>
                  <a:pt x="1440141" y="674332"/>
                  <a:pt x="1440141" y="780165"/>
                </a:cubicBezTo>
                <a:cubicBezTo>
                  <a:pt x="1440141" y="872063"/>
                  <a:pt x="1424714" y="944387"/>
                  <a:pt x="1393860" y="997137"/>
                </a:cubicBezTo>
                <a:cubicBezTo>
                  <a:pt x="1360021" y="1054864"/>
                  <a:pt x="1311251" y="1083728"/>
                  <a:pt x="1247553" y="1083728"/>
                </a:cubicBezTo>
                <a:cubicBezTo>
                  <a:pt x="1192149" y="1083728"/>
                  <a:pt x="1147692" y="1061665"/>
                  <a:pt x="1114184" y="1017541"/>
                </a:cubicBezTo>
                <a:cubicBezTo>
                  <a:pt x="1074041" y="964459"/>
                  <a:pt x="1053969" y="885333"/>
                  <a:pt x="1053969" y="780165"/>
                </a:cubicBezTo>
                <a:cubicBezTo>
                  <a:pt x="1053969" y="687603"/>
                  <a:pt x="1069562" y="614947"/>
                  <a:pt x="1100748" y="562197"/>
                </a:cubicBezTo>
                <a:cubicBezTo>
                  <a:pt x="1134588" y="504802"/>
                  <a:pt x="1183523" y="476104"/>
                  <a:pt x="1247553" y="476104"/>
                </a:cubicBezTo>
                <a:close/>
                <a:moveTo>
                  <a:pt x="1247553" y="370106"/>
                </a:moveTo>
                <a:cubicBezTo>
                  <a:pt x="1152005" y="370106"/>
                  <a:pt x="1074373" y="401292"/>
                  <a:pt x="1014656" y="463663"/>
                </a:cubicBezTo>
                <a:cubicBezTo>
                  <a:pt x="943658" y="537646"/>
                  <a:pt x="908160" y="643478"/>
                  <a:pt x="908160" y="781160"/>
                </a:cubicBezTo>
                <a:cubicBezTo>
                  <a:pt x="908160" y="900926"/>
                  <a:pt x="935364" y="996806"/>
                  <a:pt x="989773" y="1068798"/>
                </a:cubicBezTo>
                <a:cubicBezTo>
                  <a:pt x="1050486" y="1149417"/>
                  <a:pt x="1136081" y="1189726"/>
                  <a:pt x="1246558" y="1189726"/>
                </a:cubicBezTo>
                <a:cubicBezTo>
                  <a:pt x="1342437" y="1189726"/>
                  <a:pt x="1420235" y="1158374"/>
                  <a:pt x="1479953" y="1095671"/>
                </a:cubicBezTo>
                <a:cubicBezTo>
                  <a:pt x="1550618" y="1022020"/>
                  <a:pt x="1585951" y="916353"/>
                  <a:pt x="1585951" y="778672"/>
                </a:cubicBezTo>
                <a:cubicBezTo>
                  <a:pt x="1585951" y="658574"/>
                  <a:pt x="1558746" y="562528"/>
                  <a:pt x="1504337" y="490536"/>
                </a:cubicBezTo>
                <a:cubicBezTo>
                  <a:pt x="1443625" y="410249"/>
                  <a:pt x="1358030" y="370106"/>
                  <a:pt x="1247553" y="370106"/>
                </a:cubicBezTo>
                <a:close/>
                <a:moveTo>
                  <a:pt x="0" y="0"/>
                </a:moveTo>
                <a:lnTo>
                  <a:pt x="2127486" y="0"/>
                </a:lnTo>
                <a:lnTo>
                  <a:pt x="2127486" y="1626118"/>
                </a:lnTo>
                <a:lnTo>
                  <a:pt x="0" y="1626118"/>
                </a:lnTo>
                <a:close/>
              </a:path>
            </a:pathLst>
          </a:custGeom>
        </p:spPr>
      </p:pic>
      <p:pic>
        <p:nvPicPr>
          <p:cNvPr id="93" name="図 92" descr="暗い, 探す, 手, 座る が含まれている画像&#10;&#10;AI 生成コンテンツは誤りを含む可能性があります。">
            <a:extLst>
              <a:ext uri="{FF2B5EF4-FFF2-40B4-BE49-F238E27FC236}">
                <a16:creationId xmlns:a16="http://schemas.microsoft.com/office/drawing/2014/main" id="{17A0736D-5CED-B006-F7AB-042B1A2038F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931726" y="1807049"/>
            <a:ext cx="2127486" cy="1626118"/>
          </a:xfrm>
          <a:custGeom>
            <a:avLst/>
            <a:gdLst/>
            <a:ahLst/>
            <a:cxnLst/>
            <a:rect l="l" t="t" r="r" b="b"/>
            <a:pathLst>
              <a:path w="2127486" h="1626118">
                <a:moveTo>
                  <a:pt x="912275" y="365557"/>
                </a:moveTo>
                <a:lnTo>
                  <a:pt x="912275" y="1156314"/>
                </a:lnTo>
                <a:lnTo>
                  <a:pt x="1051118" y="1156314"/>
                </a:lnTo>
                <a:lnTo>
                  <a:pt x="1051118" y="796517"/>
                </a:lnTo>
                <a:lnTo>
                  <a:pt x="1340249" y="796517"/>
                </a:lnTo>
                <a:lnTo>
                  <a:pt x="1340249" y="687533"/>
                </a:lnTo>
                <a:lnTo>
                  <a:pt x="1051118" y="687533"/>
                </a:lnTo>
                <a:lnTo>
                  <a:pt x="1051118" y="474541"/>
                </a:lnTo>
                <a:lnTo>
                  <a:pt x="1433309" y="474541"/>
                </a:lnTo>
                <a:lnTo>
                  <a:pt x="1433309" y="365557"/>
                </a:lnTo>
                <a:close/>
                <a:moveTo>
                  <a:pt x="0" y="0"/>
                </a:moveTo>
                <a:lnTo>
                  <a:pt x="2127486" y="0"/>
                </a:lnTo>
                <a:lnTo>
                  <a:pt x="2127486" y="1626118"/>
                </a:lnTo>
                <a:lnTo>
                  <a:pt x="0" y="1626118"/>
                </a:lnTo>
                <a:close/>
              </a:path>
            </a:pathLst>
          </a:custGeom>
        </p:spPr>
      </p:pic>
      <p:pic>
        <p:nvPicPr>
          <p:cNvPr id="91" name="図 90" descr="暗い, 探す, 手, 座る が含まれている画像&#10;&#10;AI 生成コンテンツは誤りを含む可能性があります。">
            <a:extLst>
              <a:ext uri="{FF2B5EF4-FFF2-40B4-BE49-F238E27FC236}">
                <a16:creationId xmlns:a16="http://schemas.microsoft.com/office/drawing/2014/main" id="{1051D17B-AAFF-5272-194B-53596D48008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9803991" y="453294"/>
            <a:ext cx="2127486" cy="1626118"/>
          </a:xfrm>
          <a:custGeom>
            <a:avLst/>
            <a:gdLst/>
            <a:ahLst/>
            <a:cxnLst/>
            <a:rect l="l" t="t" r="r" b="b"/>
            <a:pathLst>
              <a:path w="2127486" h="1626118">
                <a:moveTo>
                  <a:pt x="827736" y="399202"/>
                </a:moveTo>
                <a:lnTo>
                  <a:pt x="827736" y="916752"/>
                </a:lnTo>
                <a:cubicBezTo>
                  <a:pt x="827736" y="1004669"/>
                  <a:pt x="851623" y="1073344"/>
                  <a:pt x="899397" y="1122777"/>
                </a:cubicBezTo>
                <a:cubicBezTo>
                  <a:pt x="952147" y="1177186"/>
                  <a:pt x="1028784" y="1204390"/>
                  <a:pt x="1129308" y="1204390"/>
                </a:cubicBezTo>
                <a:cubicBezTo>
                  <a:pt x="1215898" y="1204390"/>
                  <a:pt x="1284905" y="1183323"/>
                  <a:pt x="1336328" y="1141190"/>
                </a:cubicBezTo>
                <a:cubicBezTo>
                  <a:pt x="1397372" y="1091093"/>
                  <a:pt x="1427895" y="1016281"/>
                  <a:pt x="1427895" y="916752"/>
                </a:cubicBezTo>
                <a:lnTo>
                  <a:pt x="1427895" y="399202"/>
                </a:lnTo>
                <a:lnTo>
                  <a:pt x="1299502" y="399202"/>
                </a:lnTo>
                <a:lnTo>
                  <a:pt x="1299502" y="914762"/>
                </a:lnTo>
                <a:cubicBezTo>
                  <a:pt x="1299502" y="1037846"/>
                  <a:pt x="1243766" y="1099387"/>
                  <a:pt x="1132294" y="1099387"/>
                </a:cubicBezTo>
                <a:cubicBezTo>
                  <a:pt x="1020822" y="1099387"/>
                  <a:pt x="965086" y="1037846"/>
                  <a:pt x="965086" y="914762"/>
                </a:cubicBezTo>
                <a:lnTo>
                  <a:pt x="965086" y="399202"/>
                </a:lnTo>
                <a:close/>
                <a:moveTo>
                  <a:pt x="0" y="0"/>
                </a:moveTo>
                <a:lnTo>
                  <a:pt x="2127486" y="0"/>
                </a:lnTo>
                <a:lnTo>
                  <a:pt x="2127486" y="1626118"/>
                </a:lnTo>
                <a:lnTo>
                  <a:pt x="0" y="1626118"/>
                </a:lnTo>
                <a:close/>
              </a:path>
            </a:pathLst>
          </a:custGeom>
        </p:spPr>
      </p:pic>
      <p:pic>
        <p:nvPicPr>
          <p:cNvPr id="88" name="図 87" descr="暗い, 探す, 手, 座る が含まれている画像&#10;&#10;AI 生成コンテンツは誤りを含む可能性があります。">
            <a:extLst>
              <a:ext uri="{FF2B5EF4-FFF2-40B4-BE49-F238E27FC236}">
                <a16:creationId xmlns:a16="http://schemas.microsoft.com/office/drawing/2014/main" id="{5F9DF649-DF4F-3B5F-7A23-957F662A5A75}"/>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a:xfrm>
            <a:off x="8485361" y="453294"/>
            <a:ext cx="2127486" cy="1626118"/>
          </a:xfrm>
          <a:custGeom>
            <a:avLst/>
            <a:gdLst/>
            <a:ahLst/>
            <a:cxnLst/>
            <a:rect l="l" t="t" r="r" b="b"/>
            <a:pathLst>
              <a:path w="2127486" h="1626118">
                <a:moveTo>
                  <a:pt x="1212172" y="468090"/>
                </a:moveTo>
                <a:cubicBezTo>
                  <a:pt x="1267576" y="468090"/>
                  <a:pt x="1311867" y="490152"/>
                  <a:pt x="1345043" y="534277"/>
                </a:cubicBezTo>
                <a:cubicBezTo>
                  <a:pt x="1384854" y="587027"/>
                  <a:pt x="1404760" y="666318"/>
                  <a:pt x="1404760" y="772151"/>
                </a:cubicBezTo>
                <a:cubicBezTo>
                  <a:pt x="1404760" y="864049"/>
                  <a:pt x="1389333" y="936373"/>
                  <a:pt x="1358479" y="989123"/>
                </a:cubicBezTo>
                <a:cubicBezTo>
                  <a:pt x="1324640" y="1046850"/>
                  <a:pt x="1275870" y="1075714"/>
                  <a:pt x="1212172" y="1075714"/>
                </a:cubicBezTo>
                <a:cubicBezTo>
                  <a:pt x="1156768" y="1075714"/>
                  <a:pt x="1112311" y="1053651"/>
                  <a:pt x="1078803" y="1009527"/>
                </a:cubicBezTo>
                <a:cubicBezTo>
                  <a:pt x="1038660" y="956445"/>
                  <a:pt x="1018588" y="877319"/>
                  <a:pt x="1018588" y="772151"/>
                </a:cubicBezTo>
                <a:cubicBezTo>
                  <a:pt x="1018588" y="679589"/>
                  <a:pt x="1034181" y="606933"/>
                  <a:pt x="1065367" y="554183"/>
                </a:cubicBezTo>
                <a:cubicBezTo>
                  <a:pt x="1099207" y="496788"/>
                  <a:pt x="1148142" y="468090"/>
                  <a:pt x="1212172" y="468090"/>
                </a:cubicBezTo>
                <a:close/>
                <a:moveTo>
                  <a:pt x="1212172" y="362092"/>
                </a:moveTo>
                <a:cubicBezTo>
                  <a:pt x="1116624" y="362092"/>
                  <a:pt x="1038992" y="393278"/>
                  <a:pt x="979275" y="455649"/>
                </a:cubicBezTo>
                <a:cubicBezTo>
                  <a:pt x="908277" y="529632"/>
                  <a:pt x="872779" y="635464"/>
                  <a:pt x="872779" y="773146"/>
                </a:cubicBezTo>
                <a:cubicBezTo>
                  <a:pt x="872779" y="892912"/>
                  <a:pt x="899983" y="988792"/>
                  <a:pt x="954392" y="1060784"/>
                </a:cubicBezTo>
                <a:cubicBezTo>
                  <a:pt x="1015105" y="1141403"/>
                  <a:pt x="1100700" y="1181712"/>
                  <a:pt x="1211177" y="1181712"/>
                </a:cubicBezTo>
                <a:cubicBezTo>
                  <a:pt x="1307056" y="1181712"/>
                  <a:pt x="1384854" y="1150360"/>
                  <a:pt x="1444572" y="1087657"/>
                </a:cubicBezTo>
                <a:cubicBezTo>
                  <a:pt x="1515237" y="1014006"/>
                  <a:pt x="1550570" y="908339"/>
                  <a:pt x="1550570" y="770658"/>
                </a:cubicBezTo>
                <a:cubicBezTo>
                  <a:pt x="1550570" y="650560"/>
                  <a:pt x="1523365" y="554514"/>
                  <a:pt x="1468956" y="482522"/>
                </a:cubicBezTo>
                <a:cubicBezTo>
                  <a:pt x="1408244" y="402235"/>
                  <a:pt x="1322649" y="362092"/>
                  <a:pt x="1212172" y="362092"/>
                </a:cubicBezTo>
                <a:close/>
                <a:moveTo>
                  <a:pt x="0" y="0"/>
                </a:moveTo>
                <a:lnTo>
                  <a:pt x="2127486" y="0"/>
                </a:lnTo>
                <a:lnTo>
                  <a:pt x="2127486" y="1626118"/>
                </a:lnTo>
                <a:lnTo>
                  <a:pt x="0" y="1626118"/>
                </a:lnTo>
                <a:close/>
              </a:path>
            </a:pathLst>
          </a:custGeom>
        </p:spPr>
      </p:pic>
      <p:pic>
        <p:nvPicPr>
          <p:cNvPr id="86" name="図 85" descr="暗い, 探す, 手, 座る が含まれている画像&#10;&#10;AI 生成コンテンツは誤りを含む可能性があります。">
            <a:extLst>
              <a:ext uri="{FF2B5EF4-FFF2-40B4-BE49-F238E27FC236}">
                <a16:creationId xmlns:a16="http://schemas.microsoft.com/office/drawing/2014/main" id="{1014FEE1-6220-BFBC-2263-72541A1CD9A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a:xfrm>
            <a:off x="7159527" y="453294"/>
            <a:ext cx="2127486" cy="1626118"/>
          </a:xfrm>
          <a:custGeom>
            <a:avLst/>
            <a:gdLst/>
            <a:ahLst/>
            <a:cxnLst/>
            <a:rect l="l" t="t" r="r" b="b"/>
            <a:pathLst>
              <a:path w="2127486" h="1626118">
                <a:moveTo>
                  <a:pt x="761616" y="379277"/>
                </a:moveTo>
                <a:lnTo>
                  <a:pt x="1016410" y="843082"/>
                </a:lnTo>
                <a:lnTo>
                  <a:pt x="1016410" y="1170034"/>
                </a:lnTo>
                <a:lnTo>
                  <a:pt x="1155253" y="1170034"/>
                </a:lnTo>
                <a:lnTo>
                  <a:pt x="1155253" y="843082"/>
                </a:lnTo>
                <a:lnTo>
                  <a:pt x="1414028" y="379277"/>
                </a:lnTo>
                <a:lnTo>
                  <a:pt x="1273692" y="379277"/>
                </a:lnTo>
                <a:lnTo>
                  <a:pt x="1121413" y="672390"/>
                </a:lnTo>
                <a:cubicBezTo>
                  <a:pt x="1113119" y="686987"/>
                  <a:pt x="1104659" y="703409"/>
                  <a:pt x="1096033" y="721656"/>
                </a:cubicBezTo>
                <a:cubicBezTo>
                  <a:pt x="1083426" y="696111"/>
                  <a:pt x="1075298" y="680020"/>
                  <a:pt x="1071649" y="673385"/>
                </a:cubicBezTo>
                <a:lnTo>
                  <a:pt x="914393" y="379277"/>
                </a:lnTo>
                <a:close/>
                <a:moveTo>
                  <a:pt x="0" y="0"/>
                </a:moveTo>
                <a:lnTo>
                  <a:pt x="2127486" y="0"/>
                </a:lnTo>
                <a:lnTo>
                  <a:pt x="2127486" y="1626118"/>
                </a:lnTo>
                <a:lnTo>
                  <a:pt x="0" y="1626118"/>
                </a:lnTo>
                <a:close/>
              </a:path>
            </a:pathLst>
          </a:custGeom>
        </p:spPr>
      </p:pic>
      <p:pic>
        <p:nvPicPr>
          <p:cNvPr id="84" name="図 83" descr="暗い, 探す, 手, 座る が含まれている画像&#10;&#10;AI 生成コンテンツは誤りを含む可能性があります。">
            <a:extLst>
              <a:ext uri="{FF2B5EF4-FFF2-40B4-BE49-F238E27FC236}">
                <a16:creationId xmlns:a16="http://schemas.microsoft.com/office/drawing/2014/main" id="{0B3EDB73-BB03-C3EE-67FB-5612260A84F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5378206" y="462076"/>
            <a:ext cx="2127486" cy="1626118"/>
          </a:xfrm>
          <a:custGeom>
            <a:avLst/>
            <a:gdLst/>
            <a:ahLst/>
            <a:cxnLst/>
            <a:rect l="l" t="t" r="r" b="b"/>
            <a:pathLst>
              <a:path w="2127486" h="1626118">
                <a:moveTo>
                  <a:pt x="864993" y="355651"/>
                </a:moveTo>
                <a:lnTo>
                  <a:pt x="864993" y="1146408"/>
                </a:lnTo>
                <a:lnTo>
                  <a:pt x="1000353" y="1146408"/>
                </a:lnTo>
                <a:lnTo>
                  <a:pt x="1000353" y="870215"/>
                </a:lnTo>
                <a:lnTo>
                  <a:pt x="1092914" y="766208"/>
                </a:lnTo>
                <a:lnTo>
                  <a:pt x="1323324" y="1146408"/>
                </a:lnTo>
                <a:lnTo>
                  <a:pt x="1479584" y="1146408"/>
                </a:lnTo>
                <a:lnTo>
                  <a:pt x="1181993" y="670162"/>
                </a:lnTo>
                <a:lnTo>
                  <a:pt x="1455697" y="355651"/>
                </a:lnTo>
                <a:lnTo>
                  <a:pt x="1298939" y="355651"/>
                </a:lnTo>
                <a:lnTo>
                  <a:pt x="1000353" y="716443"/>
                </a:lnTo>
                <a:lnTo>
                  <a:pt x="1000353" y="355651"/>
                </a:lnTo>
                <a:close/>
                <a:moveTo>
                  <a:pt x="0" y="0"/>
                </a:moveTo>
                <a:lnTo>
                  <a:pt x="2127486" y="0"/>
                </a:lnTo>
                <a:lnTo>
                  <a:pt x="2127486" y="1626118"/>
                </a:lnTo>
                <a:lnTo>
                  <a:pt x="0" y="1626118"/>
                </a:lnTo>
                <a:close/>
              </a:path>
            </a:pathLst>
          </a:custGeom>
        </p:spPr>
      </p:pic>
      <p:pic>
        <p:nvPicPr>
          <p:cNvPr id="78" name="図 77" descr="暗い, 探す, 手, 座る が含まれている画像&#10;&#10;AI 生成コンテンツは誤りを含む可能性があります。">
            <a:extLst>
              <a:ext uri="{FF2B5EF4-FFF2-40B4-BE49-F238E27FC236}">
                <a16:creationId xmlns:a16="http://schemas.microsoft.com/office/drawing/2014/main" id="{FE43205D-CF3F-F94C-06C0-2D69A0FFDAB9}"/>
              </a:ext>
            </a:extLst>
          </p:cNvPr>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a:xfrm>
            <a:off x="4033975" y="455924"/>
            <a:ext cx="2127486" cy="1626118"/>
          </a:xfrm>
          <a:custGeom>
            <a:avLst/>
            <a:gdLst/>
            <a:ahLst/>
            <a:cxnLst/>
            <a:rect l="l" t="t" r="r" b="b"/>
            <a:pathLst>
              <a:path w="2127486" h="1626118">
                <a:moveTo>
                  <a:pt x="851828" y="359380"/>
                </a:moveTo>
                <a:lnTo>
                  <a:pt x="851828" y="1150137"/>
                </a:lnTo>
                <a:lnTo>
                  <a:pt x="978229" y="1150137"/>
                </a:lnTo>
                <a:lnTo>
                  <a:pt x="978229" y="766951"/>
                </a:lnTo>
                <a:cubicBezTo>
                  <a:pt x="978229" y="664104"/>
                  <a:pt x="975907" y="568888"/>
                  <a:pt x="971262" y="481303"/>
                </a:cubicBezTo>
                <a:lnTo>
                  <a:pt x="985196" y="481303"/>
                </a:lnTo>
                <a:cubicBezTo>
                  <a:pt x="1020031" y="567561"/>
                  <a:pt x="1057852" y="654649"/>
                  <a:pt x="1098659" y="742566"/>
                </a:cubicBezTo>
                <a:lnTo>
                  <a:pt x="1290252" y="1150137"/>
                </a:lnTo>
                <a:lnTo>
                  <a:pt x="1458456" y="1150137"/>
                </a:lnTo>
                <a:lnTo>
                  <a:pt x="1458456" y="359380"/>
                </a:lnTo>
                <a:lnTo>
                  <a:pt x="1332054" y="359380"/>
                </a:lnTo>
                <a:lnTo>
                  <a:pt x="1332054" y="691309"/>
                </a:lnTo>
                <a:cubicBezTo>
                  <a:pt x="1332054" y="776904"/>
                  <a:pt x="1335372" y="873447"/>
                  <a:pt x="1342007" y="980938"/>
                </a:cubicBezTo>
                <a:lnTo>
                  <a:pt x="1328073" y="980938"/>
                </a:lnTo>
                <a:cubicBezTo>
                  <a:pt x="1298546" y="889703"/>
                  <a:pt x="1263545" y="799298"/>
                  <a:pt x="1223070" y="709722"/>
                </a:cubicBezTo>
                <a:lnTo>
                  <a:pt x="1058847" y="359380"/>
                </a:lnTo>
                <a:close/>
                <a:moveTo>
                  <a:pt x="0" y="0"/>
                </a:moveTo>
                <a:lnTo>
                  <a:pt x="2127486" y="0"/>
                </a:lnTo>
                <a:lnTo>
                  <a:pt x="2127486" y="1626118"/>
                </a:lnTo>
                <a:lnTo>
                  <a:pt x="0" y="1626118"/>
                </a:lnTo>
                <a:close/>
              </a:path>
            </a:pathLst>
          </a:custGeom>
        </p:spPr>
      </p:pic>
      <p:pic>
        <p:nvPicPr>
          <p:cNvPr id="74" name="図 73" descr="暗い, 探す, 手, 座る が含まれている画像&#10;&#10;AI 生成コンテンツは誤りを含む可能性があります。">
            <a:extLst>
              <a:ext uri="{FF2B5EF4-FFF2-40B4-BE49-F238E27FC236}">
                <a16:creationId xmlns:a16="http://schemas.microsoft.com/office/drawing/2014/main" id="{8C59B2EE-6415-1102-7465-E7F286FB418B}"/>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678381" y="455924"/>
            <a:ext cx="2127486" cy="1626118"/>
          </a:xfrm>
          <a:custGeom>
            <a:avLst/>
            <a:gdLst/>
            <a:ahLst/>
            <a:cxnLst/>
            <a:rect l="l" t="t" r="r" b="b"/>
            <a:pathLst>
              <a:path w="2127486" h="1626118">
                <a:moveTo>
                  <a:pt x="1148522" y="431425"/>
                </a:moveTo>
                <a:lnTo>
                  <a:pt x="1157480" y="431425"/>
                </a:lnTo>
                <a:cubicBezTo>
                  <a:pt x="1182694" y="538584"/>
                  <a:pt x="1198286" y="603444"/>
                  <a:pt x="1204258" y="626003"/>
                </a:cubicBezTo>
                <a:lnTo>
                  <a:pt x="1250539" y="786245"/>
                </a:lnTo>
                <a:lnTo>
                  <a:pt x="1056956" y="786245"/>
                </a:lnTo>
                <a:lnTo>
                  <a:pt x="1099753" y="625008"/>
                </a:lnTo>
                <a:cubicBezTo>
                  <a:pt x="1115346" y="569936"/>
                  <a:pt x="1131602" y="505408"/>
                  <a:pt x="1148522" y="431425"/>
                </a:cubicBezTo>
                <a:close/>
                <a:moveTo>
                  <a:pt x="1075866" y="329905"/>
                </a:moveTo>
                <a:lnTo>
                  <a:pt x="833513" y="1120662"/>
                </a:lnTo>
                <a:lnTo>
                  <a:pt x="963896" y="1120662"/>
                </a:lnTo>
                <a:lnTo>
                  <a:pt x="1032073" y="888262"/>
                </a:lnTo>
                <a:lnTo>
                  <a:pt x="1274924" y="888262"/>
                </a:lnTo>
                <a:lnTo>
                  <a:pt x="1342106" y="1120662"/>
                </a:lnTo>
                <a:lnTo>
                  <a:pt x="1485925" y="1120662"/>
                </a:lnTo>
                <a:lnTo>
                  <a:pt x="1242079" y="329905"/>
                </a:lnTo>
                <a:close/>
                <a:moveTo>
                  <a:pt x="0" y="0"/>
                </a:moveTo>
                <a:lnTo>
                  <a:pt x="2127486" y="0"/>
                </a:lnTo>
                <a:lnTo>
                  <a:pt x="2127486" y="1626118"/>
                </a:lnTo>
                <a:lnTo>
                  <a:pt x="0" y="1626118"/>
                </a:lnTo>
                <a:close/>
              </a:path>
            </a:pathLst>
          </a:custGeom>
        </p:spPr>
      </p:pic>
      <p:pic>
        <p:nvPicPr>
          <p:cNvPr id="72" name="図 71" descr="暗い, 探す, 手, 座る が含まれている画像&#10;&#10;AI 生成コンテンツは誤りを含む可能性があります。">
            <a:extLst>
              <a:ext uri="{FF2B5EF4-FFF2-40B4-BE49-F238E27FC236}">
                <a16:creationId xmlns:a16="http://schemas.microsoft.com/office/drawing/2014/main" id="{9E64D30A-0825-E350-D84C-41705424A862}"/>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a:xfrm>
            <a:off x="1324266" y="457809"/>
            <a:ext cx="2127486" cy="1626118"/>
          </a:xfrm>
          <a:custGeom>
            <a:avLst/>
            <a:gdLst/>
            <a:ahLst/>
            <a:cxnLst/>
            <a:rect l="l" t="t" r="r" b="b"/>
            <a:pathLst>
              <a:path w="2127486" h="1626118">
                <a:moveTo>
                  <a:pt x="896114" y="371174"/>
                </a:moveTo>
                <a:lnTo>
                  <a:pt x="896114" y="1161931"/>
                </a:lnTo>
                <a:lnTo>
                  <a:pt x="1032468" y="1161931"/>
                </a:lnTo>
                <a:lnTo>
                  <a:pt x="1032468" y="805120"/>
                </a:lnTo>
                <a:lnTo>
                  <a:pt x="1361908" y="805120"/>
                </a:lnTo>
                <a:lnTo>
                  <a:pt x="1361908" y="1161931"/>
                </a:lnTo>
                <a:lnTo>
                  <a:pt x="1498263" y="1161931"/>
                </a:lnTo>
                <a:lnTo>
                  <a:pt x="1498263" y="371174"/>
                </a:lnTo>
                <a:lnTo>
                  <a:pt x="1361908" y="371174"/>
                </a:lnTo>
                <a:lnTo>
                  <a:pt x="1361908" y="693150"/>
                </a:lnTo>
                <a:lnTo>
                  <a:pt x="1032468" y="693150"/>
                </a:lnTo>
                <a:lnTo>
                  <a:pt x="1032468" y="371174"/>
                </a:lnTo>
                <a:close/>
                <a:moveTo>
                  <a:pt x="0" y="0"/>
                </a:moveTo>
                <a:lnTo>
                  <a:pt x="2127486" y="0"/>
                </a:lnTo>
                <a:lnTo>
                  <a:pt x="2127486" y="1626118"/>
                </a:lnTo>
                <a:lnTo>
                  <a:pt x="0" y="1626118"/>
                </a:lnTo>
                <a:close/>
              </a:path>
            </a:pathLst>
          </a:custGeom>
        </p:spPr>
      </p:pic>
      <p:pic>
        <p:nvPicPr>
          <p:cNvPr id="39" name="図 38" descr="暗い, 探す, 手, 座る が含まれている画像&#10;&#10;AI 生成コンテンツは誤りを含む可能性があります。">
            <a:extLst>
              <a:ext uri="{FF2B5EF4-FFF2-40B4-BE49-F238E27FC236}">
                <a16:creationId xmlns:a16="http://schemas.microsoft.com/office/drawing/2014/main" id="{9874147C-49CE-F8F2-4603-CA658778D5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1222" y="457809"/>
            <a:ext cx="2127486" cy="1626118"/>
          </a:xfrm>
          <a:custGeom>
            <a:avLst/>
            <a:gdLst/>
            <a:ahLst/>
            <a:cxnLst/>
            <a:rect l="l" t="t" r="r" b="b"/>
            <a:pathLst>
              <a:path w="2127486" h="1626118">
                <a:moveTo>
                  <a:pt x="674097" y="382411"/>
                </a:moveTo>
                <a:lnTo>
                  <a:pt x="674097" y="493386"/>
                </a:lnTo>
                <a:lnTo>
                  <a:pt x="907492" y="493386"/>
                </a:lnTo>
                <a:lnTo>
                  <a:pt x="907492" y="1173168"/>
                </a:lnTo>
                <a:lnTo>
                  <a:pt x="1046334" y="1173168"/>
                </a:lnTo>
                <a:lnTo>
                  <a:pt x="1046334" y="493386"/>
                </a:lnTo>
                <a:lnTo>
                  <a:pt x="1281720" y="493386"/>
                </a:lnTo>
                <a:lnTo>
                  <a:pt x="1281720" y="382411"/>
                </a:lnTo>
                <a:close/>
                <a:moveTo>
                  <a:pt x="0" y="0"/>
                </a:moveTo>
                <a:lnTo>
                  <a:pt x="2127486" y="0"/>
                </a:lnTo>
                <a:lnTo>
                  <a:pt x="2127486" y="1626118"/>
                </a:lnTo>
                <a:lnTo>
                  <a:pt x="0" y="1626118"/>
                </a:lnTo>
                <a:close/>
              </a:path>
            </a:pathLst>
          </a:custGeom>
        </p:spPr>
      </p:pic>
    </p:spTree>
    <p:extLst>
      <p:ext uri="{BB962C8B-B14F-4D97-AF65-F5344CB8AC3E}">
        <p14:creationId xmlns:p14="http://schemas.microsoft.com/office/powerpoint/2010/main" val="3245253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FCE86-80BB-F8D1-C60F-80B55F41D7CC}"/>
            </a:ext>
          </a:extLst>
        </p:cNvPr>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FC907C63-CE65-63E3-24A2-709346153138}"/>
              </a:ext>
            </a:extLst>
          </p:cNvPr>
          <p:cNvSpPr/>
          <p:nvPr/>
        </p:nvSpPr>
        <p:spPr>
          <a:xfrm>
            <a:off x="0" y="7010400"/>
            <a:ext cx="12192000" cy="2566468"/>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9727C5C7-737F-1782-66C8-F63BE9CAD70E}"/>
              </a:ext>
            </a:extLst>
          </p:cNvPr>
          <p:cNvCxnSpPr>
            <a:cxnSpLocks/>
          </p:cNvCxnSpPr>
          <p:nvPr/>
        </p:nvCxnSpPr>
        <p:spPr>
          <a:xfrm>
            <a:off x="6858000" y="7010400"/>
            <a:ext cx="0" cy="2566468"/>
          </a:xfrm>
          <a:prstGeom prst="line">
            <a:avLst/>
          </a:prstGeom>
          <a:ln w="50800">
            <a:solidFill>
              <a:schemeClr val="tx1">
                <a:lumMod val="95000"/>
                <a:lumOff val="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DC195271-E4E3-BD84-EB7A-00F89A5A430E}"/>
              </a:ext>
            </a:extLst>
          </p:cNvPr>
          <p:cNvSpPr txBox="1"/>
          <p:nvPr/>
        </p:nvSpPr>
        <p:spPr>
          <a:xfrm>
            <a:off x="6586369" y="7756219"/>
            <a:ext cx="573741" cy="1077218"/>
          </a:xfrm>
          <a:prstGeom prst="rect">
            <a:avLst/>
          </a:prstGeom>
          <a:noFill/>
        </p:spPr>
        <p:txBody>
          <a:bodyPr wrap="square" rtlCol="0">
            <a:spAutoFit/>
          </a:bodyPr>
          <a:lstStyle/>
          <a:p>
            <a:r>
              <a:rPr kumimoji="1" lang="ja-JP" altLang="en-US" sz="3200" b="1">
                <a:solidFill>
                  <a:schemeClr val="bg1"/>
                </a:solidFill>
              </a:rPr>
              <a:t>段差</a:t>
            </a:r>
          </a:p>
        </p:txBody>
      </p:sp>
      <p:sp>
        <p:nvSpPr>
          <p:cNvPr id="59" name="矢印: 右 58">
            <a:extLst>
              <a:ext uri="{FF2B5EF4-FFF2-40B4-BE49-F238E27FC236}">
                <a16:creationId xmlns:a16="http://schemas.microsoft.com/office/drawing/2014/main" id="{2DB819C0-A7EB-1278-744C-B336383219E5}"/>
              </a:ext>
            </a:extLst>
          </p:cNvPr>
          <p:cNvSpPr/>
          <p:nvPr/>
        </p:nvSpPr>
        <p:spPr>
          <a:xfrm>
            <a:off x="4151428" y="7104530"/>
            <a:ext cx="2133600" cy="1429230"/>
          </a:xfrm>
          <a:prstGeom prst="rightArrow">
            <a:avLst/>
          </a:prstGeom>
          <a:noFill/>
          <a:ln w="76200" cap="rnd" cmpd="sng">
            <a:solidFill>
              <a:schemeClr val="bg1"/>
            </a:solidFill>
            <a:round/>
            <a:extLst>
              <a:ext uri="{C807C97D-BFC1-408E-A445-0C87EB9F89A2}">
                <ask:lineSketchStyleProps xmlns:ask="http://schemas.microsoft.com/office/drawing/2018/sketchyshapes" sd="1219033472">
                  <a:custGeom>
                    <a:avLst/>
                    <a:gdLst>
                      <a:gd name="connsiteX0" fmla="*/ 0 w 2133600"/>
                      <a:gd name="connsiteY0" fmla="*/ 357308 h 1429230"/>
                      <a:gd name="connsiteX1" fmla="*/ 458805 w 2133600"/>
                      <a:gd name="connsiteY1" fmla="*/ 357308 h 1429230"/>
                      <a:gd name="connsiteX2" fmla="*/ 889231 w 2133600"/>
                      <a:gd name="connsiteY2" fmla="*/ 357308 h 1429230"/>
                      <a:gd name="connsiteX3" fmla="*/ 1418985 w 2133600"/>
                      <a:gd name="connsiteY3" fmla="*/ 357308 h 1429230"/>
                      <a:gd name="connsiteX4" fmla="*/ 1418985 w 2133600"/>
                      <a:gd name="connsiteY4" fmla="*/ 0 h 1429230"/>
                      <a:gd name="connsiteX5" fmla="*/ 1762000 w 2133600"/>
                      <a:gd name="connsiteY5" fmla="*/ 343015 h 1429230"/>
                      <a:gd name="connsiteX6" fmla="*/ 2133600 w 2133600"/>
                      <a:gd name="connsiteY6" fmla="*/ 714615 h 1429230"/>
                      <a:gd name="connsiteX7" fmla="*/ 1790585 w 2133600"/>
                      <a:gd name="connsiteY7" fmla="*/ 1057630 h 1429230"/>
                      <a:gd name="connsiteX8" fmla="*/ 1418985 w 2133600"/>
                      <a:gd name="connsiteY8" fmla="*/ 1429230 h 1429230"/>
                      <a:gd name="connsiteX9" fmla="*/ 1418985 w 2133600"/>
                      <a:gd name="connsiteY9" fmla="*/ 1071923 h 1429230"/>
                      <a:gd name="connsiteX10" fmla="*/ 931800 w 2133600"/>
                      <a:gd name="connsiteY10" fmla="*/ 1071923 h 1429230"/>
                      <a:gd name="connsiteX11" fmla="*/ 430425 w 2133600"/>
                      <a:gd name="connsiteY11" fmla="*/ 1071923 h 1429230"/>
                      <a:gd name="connsiteX12" fmla="*/ 0 w 2133600"/>
                      <a:gd name="connsiteY12" fmla="*/ 1071923 h 1429230"/>
                      <a:gd name="connsiteX13" fmla="*/ 0 w 2133600"/>
                      <a:gd name="connsiteY13" fmla="*/ 728908 h 1429230"/>
                      <a:gd name="connsiteX14" fmla="*/ 0 w 2133600"/>
                      <a:gd name="connsiteY14" fmla="*/ 357308 h 14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3600" h="1429230" extrusionOk="0">
                        <a:moveTo>
                          <a:pt x="0" y="357308"/>
                        </a:moveTo>
                        <a:cubicBezTo>
                          <a:pt x="111144" y="337398"/>
                          <a:pt x="312542" y="357932"/>
                          <a:pt x="458805" y="357308"/>
                        </a:cubicBezTo>
                        <a:cubicBezTo>
                          <a:pt x="605068" y="356684"/>
                          <a:pt x="692867" y="336654"/>
                          <a:pt x="889231" y="357308"/>
                        </a:cubicBezTo>
                        <a:cubicBezTo>
                          <a:pt x="1085595" y="377962"/>
                          <a:pt x="1241645" y="362732"/>
                          <a:pt x="1418985" y="357308"/>
                        </a:cubicBezTo>
                        <a:cubicBezTo>
                          <a:pt x="1407423" y="244052"/>
                          <a:pt x="1413722" y="116774"/>
                          <a:pt x="1418985" y="0"/>
                        </a:cubicBezTo>
                        <a:cubicBezTo>
                          <a:pt x="1535971" y="94286"/>
                          <a:pt x="1655437" y="212526"/>
                          <a:pt x="1762000" y="343015"/>
                        </a:cubicBezTo>
                        <a:cubicBezTo>
                          <a:pt x="1868563" y="473504"/>
                          <a:pt x="2059656" y="635365"/>
                          <a:pt x="2133600" y="714615"/>
                        </a:cubicBezTo>
                        <a:cubicBezTo>
                          <a:pt x="2062397" y="812532"/>
                          <a:pt x="1899401" y="965449"/>
                          <a:pt x="1790585" y="1057630"/>
                        </a:cubicBezTo>
                        <a:cubicBezTo>
                          <a:pt x="1681769" y="1149811"/>
                          <a:pt x="1538053" y="1277480"/>
                          <a:pt x="1418985" y="1429230"/>
                        </a:cubicBezTo>
                        <a:cubicBezTo>
                          <a:pt x="1402699" y="1336642"/>
                          <a:pt x="1422442" y="1198264"/>
                          <a:pt x="1418985" y="1071923"/>
                        </a:cubicBezTo>
                        <a:cubicBezTo>
                          <a:pt x="1189743" y="1066775"/>
                          <a:pt x="1049337" y="1080176"/>
                          <a:pt x="931800" y="1071923"/>
                        </a:cubicBezTo>
                        <a:cubicBezTo>
                          <a:pt x="814264" y="1063670"/>
                          <a:pt x="559329" y="1090753"/>
                          <a:pt x="430425" y="1071923"/>
                        </a:cubicBezTo>
                        <a:cubicBezTo>
                          <a:pt x="301522" y="1053093"/>
                          <a:pt x="96117" y="1091798"/>
                          <a:pt x="0" y="1071923"/>
                        </a:cubicBezTo>
                        <a:cubicBezTo>
                          <a:pt x="-11864" y="906554"/>
                          <a:pt x="9391" y="897279"/>
                          <a:pt x="0" y="728908"/>
                        </a:cubicBezTo>
                        <a:cubicBezTo>
                          <a:pt x="-9391" y="560537"/>
                          <a:pt x="-640" y="534082"/>
                          <a:pt x="0" y="35730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水流</a:t>
            </a:r>
          </a:p>
        </p:txBody>
      </p:sp>
      <p:grpSp>
        <p:nvGrpSpPr>
          <p:cNvPr id="60" name="グループ化 59">
            <a:extLst>
              <a:ext uri="{FF2B5EF4-FFF2-40B4-BE49-F238E27FC236}">
                <a16:creationId xmlns:a16="http://schemas.microsoft.com/office/drawing/2014/main" id="{9ABAAA3E-DE20-2B5E-37BE-81A6E5BA7E49}"/>
              </a:ext>
            </a:extLst>
          </p:cNvPr>
          <p:cNvGrpSpPr/>
          <p:nvPr/>
        </p:nvGrpSpPr>
        <p:grpSpPr>
          <a:xfrm>
            <a:off x="602456" y="7756219"/>
            <a:ext cx="2547938" cy="718648"/>
            <a:chOff x="583747" y="4174819"/>
            <a:chExt cx="2583316" cy="718648"/>
          </a:xfrm>
        </p:grpSpPr>
        <p:sp>
          <p:nvSpPr>
            <p:cNvPr id="61" name="円弧 60">
              <a:extLst>
                <a:ext uri="{FF2B5EF4-FFF2-40B4-BE49-F238E27FC236}">
                  <a16:creationId xmlns:a16="http://schemas.microsoft.com/office/drawing/2014/main" id="{9091486B-CB37-A39C-F183-AF92173360EA}"/>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2" name="円弧 61">
              <a:extLst>
                <a:ext uri="{FF2B5EF4-FFF2-40B4-BE49-F238E27FC236}">
                  <a16:creationId xmlns:a16="http://schemas.microsoft.com/office/drawing/2014/main" id="{1EAB0002-2FC3-D777-5B94-B555AC1F504F}"/>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305FFDE5-EE47-C7B6-DBD4-8C1E4EC709EC}"/>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64" name="グループ化 63">
            <a:extLst>
              <a:ext uri="{FF2B5EF4-FFF2-40B4-BE49-F238E27FC236}">
                <a16:creationId xmlns:a16="http://schemas.microsoft.com/office/drawing/2014/main" id="{2BD01714-E78F-F788-8C5D-EA706779EA50}"/>
              </a:ext>
            </a:extLst>
          </p:cNvPr>
          <p:cNvGrpSpPr/>
          <p:nvPr/>
        </p:nvGrpSpPr>
        <p:grpSpPr>
          <a:xfrm rot="5400000">
            <a:off x="2647040" y="8322036"/>
            <a:ext cx="1405234" cy="1018233"/>
            <a:chOff x="583747" y="3875234"/>
            <a:chExt cx="2583316" cy="1018233"/>
          </a:xfrm>
        </p:grpSpPr>
        <p:sp>
          <p:nvSpPr>
            <p:cNvPr id="65" name="円弧 64">
              <a:extLst>
                <a:ext uri="{FF2B5EF4-FFF2-40B4-BE49-F238E27FC236}">
                  <a16:creationId xmlns:a16="http://schemas.microsoft.com/office/drawing/2014/main" id="{5B0714A5-77C0-D4F2-DBBA-964FE6826125}"/>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a:extLst>
                <a:ext uri="{FF2B5EF4-FFF2-40B4-BE49-F238E27FC236}">
                  <a16:creationId xmlns:a16="http://schemas.microsoft.com/office/drawing/2014/main" id="{04FE4573-DCA4-9EA3-8D89-B25E82587887}"/>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30B92A16-FB4F-3FC0-AB9E-C6F00A8975A0}"/>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68" name="四角形: 角を丸くする 67">
            <a:extLst>
              <a:ext uri="{FF2B5EF4-FFF2-40B4-BE49-F238E27FC236}">
                <a16:creationId xmlns:a16="http://schemas.microsoft.com/office/drawing/2014/main" id="{38F6CDD9-09BD-55A1-A4B1-895CF9881919}"/>
              </a:ext>
            </a:extLst>
          </p:cNvPr>
          <p:cNvSpPr/>
          <p:nvPr/>
        </p:nvSpPr>
        <p:spPr>
          <a:xfrm>
            <a:off x="583747" y="81188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α</a:t>
            </a:r>
            <a:r>
              <a:rPr kumimoji="1" lang="ja-JP" altLang="en-US"/>
              <a:t>地点</a:t>
            </a:r>
          </a:p>
        </p:txBody>
      </p:sp>
      <p:grpSp>
        <p:nvGrpSpPr>
          <p:cNvPr id="69" name="グループ化 68">
            <a:extLst>
              <a:ext uri="{FF2B5EF4-FFF2-40B4-BE49-F238E27FC236}">
                <a16:creationId xmlns:a16="http://schemas.microsoft.com/office/drawing/2014/main" id="{E0E2ECBD-09D9-2291-05FD-4BE23374B7EF}"/>
              </a:ext>
            </a:extLst>
          </p:cNvPr>
          <p:cNvGrpSpPr/>
          <p:nvPr/>
        </p:nvGrpSpPr>
        <p:grpSpPr>
          <a:xfrm>
            <a:off x="8192423" y="7730682"/>
            <a:ext cx="2547938" cy="718648"/>
            <a:chOff x="583747" y="4174819"/>
            <a:chExt cx="2583316" cy="718648"/>
          </a:xfrm>
        </p:grpSpPr>
        <p:sp>
          <p:nvSpPr>
            <p:cNvPr id="70" name="円弧 69">
              <a:extLst>
                <a:ext uri="{FF2B5EF4-FFF2-40B4-BE49-F238E27FC236}">
                  <a16:creationId xmlns:a16="http://schemas.microsoft.com/office/drawing/2014/main" id="{96951265-B336-92A6-C1B5-CD5F7316B4B1}"/>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F7FE96D6-DF3F-5323-3F39-55A9294785CB}"/>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90767BBC-4C5D-E56F-8D2B-AC6B146E379E}"/>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73" name="グループ化 72">
            <a:extLst>
              <a:ext uri="{FF2B5EF4-FFF2-40B4-BE49-F238E27FC236}">
                <a16:creationId xmlns:a16="http://schemas.microsoft.com/office/drawing/2014/main" id="{3E18E231-2C80-8587-B5C8-F1C880810A76}"/>
              </a:ext>
            </a:extLst>
          </p:cNvPr>
          <p:cNvGrpSpPr/>
          <p:nvPr/>
        </p:nvGrpSpPr>
        <p:grpSpPr>
          <a:xfrm rot="5400000">
            <a:off x="10195605" y="8324321"/>
            <a:ext cx="1405234" cy="1018233"/>
            <a:chOff x="583747" y="3875234"/>
            <a:chExt cx="2583316" cy="1018233"/>
          </a:xfrm>
        </p:grpSpPr>
        <p:sp>
          <p:nvSpPr>
            <p:cNvPr id="74" name="円弧 73">
              <a:extLst>
                <a:ext uri="{FF2B5EF4-FFF2-40B4-BE49-F238E27FC236}">
                  <a16:creationId xmlns:a16="http://schemas.microsoft.com/office/drawing/2014/main" id="{A5E98BDC-4FE2-FBD9-2FB0-7FBD58F7116A}"/>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円弧 74">
              <a:extLst>
                <a:ext uri="{FF2B5EF4-FFF2-40B4-BE49-F238E27FC236}">
                  <a16:creationId xmlns:a16="http://schemas.microsoft.com/office/drawing/2014/main" id="{C991CE60-B282-F1DC-EBC6-5018B16B9BE3}"/>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BE540104-41A1-88AD-2C5A-33802E976E9A}"/>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77" name="四角形: 角を丸くする 76">
            <a:extLst>
              <a:ext uri="{FF2B5EF4-FFF2-40B4-BE49-F238E27FC236}">
                <a16:creationId xmlns:a16="http://schemas.microsoft.com/office/drawing/2014/main" id="{60C27894-7A4A-479D-0946-CDA4FFFE4DED}"/>
              </a:ext>
            </a:extLst>
          </p:cNvPr>
          <p:cNvSpPr/>
          <p:nvPr/>
        </p:nvSpPr>
        <p:spPr>
          <a:xfrm>
            <a:off x="8178134" y="81188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β</a:t>
            </a:r>
            <a:r>
              <a:rPr kumimoji="1" lang="ja-JP" altLang="en-US"/>
              <a:t>地点</a:t>
            </a:r>
          </a:p>
        </p:txBody>
      </p:sp>
      <p:sp>
        <p:nvSpPr>
          <p:cNvPr id="13" name="テキスト ボックス 12">
            <a:extLst>
              <a:ext uri="{FF2B5EF4-FFF2-40B4-BE49-F238E27FC236}">
                <a16:creationId xmlns:a16="http://schemas.microsoft.com/office/drawing/2014/main" id="{BCBACEDB-40BD-FC5E-793B-BF84D02B1890}"/>
              </a:ext>
            </a:extLst>
          </p:cNvPr>
          <p:cNvSpPr txBox="1"/>
          <p:nvPr/>
        </p:nvSpPr>
        <p:spPr>
          <a:xfrm>
            <a:off x="2714896" y="1706588"/>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15" name="四角形: 角を丸くする 14">
            <a:extLst>
              <a:ext uri="{FF2B5EF4-FFF2-40B4-BE49-F238E27FC236}">
                <a16:creationId xmlns:a16="http://schemas.microsoft.com/office/drawing/2014/main" id="{31DBBA49-F4B1-0016-8403-D3BB2B3F8138}"/>
              </a:ext>
            </a:extLst>
          </p:cNvPr>
          <p:cNvSpPr/>
          <p:nvPr/>
        </p:nvSpPr>
        <p:spPr>
          <a:xfrm>
            <a:off x="5222558" y="1700043"/>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16" name="四角形: 角を丸くする 15">
            <a:extLst>
              <a:ext uri="{FF2B5EF4-FFF2-40B4-BE49-F238E27FC236}">
                <a16:creationId xmlns:a16="http://schemas.microsoft.com/office/drawing/2014/main" id="{A2751BFA-E226-4D57-4A3A-E2AD6A0644F3}"/>
              </a:ext>
            </a:extLst>
          </p:cNvPr>
          <p:cNvSpPr/>
          <p:nvPr/>
        </p:nvSpPr>
        <p:spPr>
          <a:xfrm>
            <a:off x="3900605" y="2700292"/>
            <a:ext cx="4386028" cy="1316930"/>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7" name="テキスト ボックス 16">
            <a:extLst>
              <a:ext uri="{FF2B5EF4-FFF2-40B4-BE49-F238E27FC236}">
                <a16:creationId xmlns:a16="http://schemas.microsoft.com/office/drawing/2014/main" id="{FE7D2E43-E53A-0C0F-BA2F-E786A824EE31}"/>
              </a:ext>
            </a:extLst>
          </p:cNvPr>
          <p:cNvSpPr txBox="1"/>
          <p:nvPr/>
        </p:nvSpPr>
        <p:spPr>
          <a:xfrm>
            <a:off x="2714896" y="2682625"/>
            <a:ext cx="6801346" cy="1323439"/>
          </a:xfrm>
          <a:prstGeom prst="rect">
            <a:avLst/>
          </a:prstGeom>
          <a:noFill/>
        </p:spPr>
        <p:txBody>
          <a:bodyPr wrap="square" rtlCol="0">
            <a:spAutoFit/>
          </a:bodyPr>
          <a:lstStyle/>
          <a:p>
            <a:pPr algn="ctr"/>
            <a:r>
              <a:rPr lang="ja-JP" altLang="en-US" sz="8000" b="1">
                <a:solidFill>
                  <a:schemeClr val="bg1"/>
                </a:solidFill>
              </a:rPr>
              <a:t>実験</a:t>
            </a:r>
            <a:r>
              <a:rPr lang="en-US" altLang="ja-JP" sz="8000" b="1">
                <a:solidFill>
                  <a:schemeClr val="bg1"/>
                </a:solidFill>
              </a:rPr>
              <a:t>&lt;1&gt;</a:t>
            </a:r>
            <a:endParaRPr kumimoji="1" lang="ja-JP" altLang="en-US" sz="8000" b="1">
              <a:solidFill>
                <a:schemeClr val="bg1"/>
              </a:solidFill>
            </a:endParaRPr>
          </a:p>
        </p:txBody>
      </p:sp>
      <p:sp>
        <p:nvSpPr>
          <p:cNvPr id="18" name="四角形: 角を丸くする 17">
            <a:extLst>
              <a:ext uri="{FF2B5EF4-FFF2-40B4-BE49-F238E27FC236}">
                <a16:creationId xmlns:a16="http://schemas.microsoft.com/office/drawing/2014/main" id="{A27147A8-DDB4-1CC9-3DC8-B2BF8729B65E}"/>
              </a:ext>
            </a:extLst>
          </p:cNvPr>
          <p:cNvSpPr/>
          <p:nvPr/>
        </p:nvSpPr>
        <p:spPr>
          <a:xfrm>
            <a:off x="5207318" y="450996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9" name="テキスト ボックス 18">
            <a:extLst>
              <a:ext uri="{FF2B5EF4-FFF2-40B4-BE49-F238E27FC236}">
                <a16:creationId xmlns:a16="http://schemas.microsoft.com/office/drawing/2014/main" id="{6A279330-CE1A-CE66-E41A-7B6088996A26}"/>
              </a:ext>
            </a:extLst>
          </p:cNvPr>
          <p:cNvSpPr txBox="1"/>
          <p:nvPr/>
        </p:nvSpPr>
        <p:spPr>
          <a:xfrm>
            <a:off x="2714896" y="453174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20" name="四角形: 角を丸くする 19">
            <a:extLst>
              <a:ext uri="{FF2B5EF4-FFF2-40B4-BE49-F238E27FC236}">
                <a16:creationId xmlns:a16="http://schemas.microsoft.com/office/drawing/2014/main" id="{F6569B26-77D1-1748-9F39-8898BE6F75B7}"/>
              </a:ext>
            </a:extLst>
          </p:cNvPr>
          <p:cNvSpPr/>
          <p:nvPr/>
        </p:nvSpPr>
        <p:spPr>
          <a:xfrm>
            <a:off x="5207318" y="549186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21" name="テキスト ボックス 20">
            <a:extLst>
              <a:ext uri="{FF2B5EF4-FFF2-40B4-BE49-F238E27FC236}">
                <a16:creationId xmlns:a16="http://schemas.microsoft.com/office/drawing/2014/main" id="{29C12B21-1E5A-25EC-EC09-EA7F84AF2842}"/>
              </a:ext>
            </a:extLst>
          </p:cNvPr>
          <p:cNvSpPr txBox="1"/>
          <p:nvPr/>
        </p:nvSpPr>
        <p:spPr>
          <a:xfrm>
            <a:off x="2714896" y="551365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spTree>
    <p:extLst>
      <p:ext uri="{BB962C8B-B14F-4D97-AF65-F5344CB8AC3E}">
        <p14:creationId xmlns:p14="http://schemas.microsoft.com/office/powerpoint/2010/main" val="1583004634"/>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381C-24C9-4FE3-C14D-51A9A350BC2B}"/>
            </a:ext>
          </a:extLst>
        </p:cNvPr>
        <p:cNvGrpSpPr/>
        <p:nvPr/>
      </p:nvGrpSpPr>
      <p:grpSpPr>
        <a:xfrm>
          <a:off x="0" y="0"/>
          <a:ext cx="0" cy="0"/>
          <a:chOff x="0" y="0"/>
          <a:chExt cx="0" cy="0"/>
        </a:xfrm>
      </p:grpSpPr>
      <p:pic>
        <p:nvPicPr>
          <p:cNvPr id="122" name="図 121" descr="暗い, 探す, 手, 座る が含まれている画像&#10;&#10;AI 生成コンテンツは誤りを含む可能性があります。">
            <a:extLst>
              <a:ext uri="{FF2B5EF4-FFF2-40B4-BE49-F238E27FC236}">
                <a16:creationId xmlns:a16="http://schemas.microsoft.com/office/drawing/2014/main" id="{6C36F955-F6C5-97D8-60C7-8BF1D9F2EF4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10726118" y="4593756"/>
            <a:ext cx="2127486" cy="1626118"/>
          </a:xfrm>
          <a:custGeom>
            <a:avLst/>
            <a:gdLst/>
            <a:ahLst/>
            <a:cxnLst/>
            <a:rect l="l" t="t" r="r" b="b"/>
            <a:pathLst>
              <a:path w="2127486" h="1626118">
                <a:moveTo>
                  <a:pt x="918399" y="360795"/>
                </a:moveTo>
                <a:lnTo>
                  <a:pt x="918399" y="1151552"/>
                </a:lnTo>
                <a:lnTo>
                  <a:pt x="1044801" y="1151552"/>
                </a:lnTo>
                <a:lnTo>
                  <a:pt x="1044801" y="768366"/>
                </a:lnTo>
                <a:cubicBezTo>
                  <a:pt x="1044801" y="665519"/>
                  <a:pt x="1042479" y="570303"/>
                  <a:pt x="1037834" y="482718"/>
                </a:cubicBezTo>
                <a:lnTo>
                  <a:pt x="1051768" y="482718"/>
                </a:lnTo>
                <a:cubicBezTo>
                  <a:pt x="1086603" y="568976"/>
                  <a:pt x="1124424" y="656064"/>
                  <a:pt x="1165231" y="743981"/>
                </a:cubicBezTo>
                <a:lnTo>
                  <a:pt x="1356824" y="1151552"/>
                </a:lnTo>
                <a:lnTo>
                  <a:pt x="1525027" y="1151552"/>
                </a:lnTo>
                <a:lnTo>
                  <a:pt x="1525027" y="360795"/>
                </a:lnTo>
                <a:lnTo>
                  <a:pt x="1398626" y="360795"/>
                </a:lnTo>
                <a:lnTo>
                  <a:pt x="1398626" y="692724"/>
                </a:lnTo>
                <a:cubicBezTo>
                  <a:pt x="1398626" y="778319"/>
                  <a:pt x="1401943" y="874862"/>
                  <a:pt x="1408579" y="982353"/>
                </a:cubicBezTo>
                <a:lnTo>
                  <a:pt x="1394645" y="982353"/>
                </a:lnTo>
                <a:cubicBezTo>
                  <a:pt x="1365118" y="891118"/>
                  <a:pt x="1330117" y="800713"/>
                  <a:pt x="1289642" y="711137"/>
                </a:cubicBezTo>
                <a:lnTo>
                  <a:pt x="1125419" y="360795"/>
                </a:lnTo>
                <a:close/>
                <a:moveTo>
                  <a:pt x="0" y="0"/>
                </a:moveTo>
                <a:lnTo>
                  <a:pt x="2127486" y="0"/>
                </a:lnTo>
                <a:lnTo>
                  <a:pt x="2127486" y="1626118"/>
                </a:lnTo>
                <a:lnTo>
                  <a:pt x="0" y="1626118"/>
                </a:lnTo>
                <a:close/>
              </a:path>
            </a:pathLst>
          </a:custGeom>
        </p:spPr>
      </p:pic>
      <p:pic>
        <p:nvPicPr>
          <p:cNvPr id="121" name="図 120" descr="暗い, 探す, 手, 座る が含まれている画像&#10;&#10;AI 生成コンテンツは誤りを含む可能性があります。">
            <a:extLst>
              <a:ext uri="{FF2B5EF4-FFF2-40B4-BE49-F238E27FC236}">
                <a16:creationId xmlns:a16="http://schemas.microsoft.com/office/drawing/2014/main" id="{7397D4CB-DEFE-7C16-DB39-DEDFE0A0BDF3}"/>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2040288" y="4593756"/>
            <a:ext cx="2127486" cy="1626118"/>
          </a:xfrm>
          <a:custGeom>
            <a:avLst/>
            <a:gdLst/>
            <a:ahLst/>
            <a:cxnLst/>
            <a:rect l="l" t="t" r="r" b="b"/>
            <a:pathLst>
              <a:path w="2127486" h="1626118">
                <a:moveTo>
                  <a:pt x="1195015" y="434305"/>
                </a:moveTo>
                <a:cubicBezTo>
                  <a:pt x="1250419" y="434305"/>
                  <a:pt x="1294710" y="456367"/>
                  <a:pt x="1327886" y="500492"/>
                </a:cubicBezTo>
                <a:cubicBezTo>
                  <a:pt x="1367697" y="553242"/>
                  <a:pt x="1387603" y="632533"/>
                  <a:pt x="1387603" y="738366"/>
                </a:cubicBezTo>
                <a:cubicBezTo>
                  <a:pt x="1387603" y="830264"/>
                  <a:pt x="1372176" y="902588"/>
                  <a:pt x="1341322" y="955338"/>
                </a:cubicBezTo>
                <a:cubicBezTo>
                  <a:pt x="1307482" y="1013065"/>
                  <a:pt x="1258713" y="1041929"/>
                  <a:pt x="1195015" y="1041929"/>
                </a:cubicBezTo>
                <a:cubicBezTo>
                  <a:pt x="1139611" y="1041929"/>
                  <a:pt x="1095154" y="1019866"/>
                  <a:pt x="1061646" y="975742"/>
                </a:cubicBezTo>
                <a:cubicBezTo>
                  <a:pt x="1021503" y="922660"/>
                  <a:pt x="1001431" y="843534"/>
                  <a:pt x="1001431" y="738366"/>
                </a:cubicBezTo>
                <a:cubicBezTo>
                  <a:pt x="1001431" y="645804"/>
                  <a:pt x="1017024" y="573148"/>
                  <a:pt x="1048210" y="520398"/>
                </a:cubicBezTo>
                <a:cubicBezTo>
                  <a:pt x="1082050" y="463003"/>
                  <a:pt x="1130985" y="434305"/>
                  <a:pt x="1195015" y="434305"/>
                </a:cubicBezTo>
                <a:close/>
                <a:moveTo>
                  <a:pt x="1195015" y="328307"/>
                </a:moveTo>
                <a:cubicBezTo>
                  <a:pt x="1099467" y="328307"/>
                  <a:pt x="1021835" y="359493"/>
                  <a:pt x="962118" y="421864"/>
                </a:cubicBezTo>
                <a:cubicBezTo>
                  <a:pt x="891120" y="495847"/>
                  <a:pt x="855622" y="601679"/>
                  <a:pt x="855622" y="739361"/>
                </a:cubicBezTo>
                <a:cubicBezTo>
                  <a:pt x="855622" y="859127"/>
                  <a:pt x="882826" y="955007"/>
                  <a:pt x="937235" y="1026999"/>
                </a:cubicBezTo>
                <a:cubicBezTo>
                  <a:pt x="997948" y="1107618"/>
                  <a:pt x="1083543" y="1147927"/>
                  <a:pt x="1194020" y="1147927"/>
                </a:cubicBezTo>
                <a:cubicBezTo>
                  <a:pt x="1289899" y="1147927"/>
                  <a:pt x="1367697" y="1116575"/>
                  <a:pt x="1427415" y="1053872"/>
                </a:cubicBezTo>
                <a:cubicBezTo>
                  <a:pt x="1498080" y="980221"/>
                  <a:pt x="1533413" y="874554"/>
                  <a:pt x="1533413" y="736873"/>
                </a:cubicBezTo>
                <a:cubicBezTo>
                  <a:pt x="1533413" y="616775"/>
                  <a:pt x="1506208" y="520729"/>
                  <a:pt x="1451799" y="448737"/>
                </a:cubicBezTo>
                <a:cubicBezTo>
                  <a:pt x="1391087" y="368450"/>
                  <a:pt x="1305492" y="328307"/>
                  <a:pt x="1195015" y="328307"/>
                </a:cubicBezTo>
                <a:close/>
                <a:moveTo>
                  <a:pt x="0" y="0"/>
                </a:moveTo>
                <a:lnTo>
                  <a:pt x="2127486" y="0"/>
                </a:lnTo>
                <a:lnTo>
                  <a:pt x="2127486" y="1626118"/>
                </a:lnTo>
                <a:lnTo>
                  <a:pt x="0" y="1626118"/>
                </a:lnTo>
                <a:close/>
              </a:path>
            </a:pathLst>
          </a:custGeom>
        </p:spPr>
      </p:pic>
      <p:pic>
        <p:nvPicPr>
          <p:cNvPr id="119" name="図 118" descr="暗い, 探す, 手, 座る が含まれている画像&#10;&#10;AI 生成コンテンツは誤りを含む可能性があります。">
            <a:extLst>
              <a:ext uri="{FF2B5EF4-FFF2-40B4-BE49-F238E27FC236}">
                <a16:creationId xmlns:a16="http://schemas.microsoft.com/office/drawing/2014/main" id="{81C64699-5CBD-F5BD-4C34-5BABFAB656B2}"/>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3355956" y="4599837"/>
            <a:ext cx="2127486" cy="1626118"/>
          </a:xfrm>
          <a:custGeom>
            <a:avLst/>
            <a:gdLst/>
            <a:ahLst/>
            <a:cxnLst/>
            <a:rect l="l" t="t" r="r" b="b"/>
            <a:pathLst>
              <a:path w="2127486" h="1626118">
                <a:moveTo>
                  <a:pt x="1007466" y="341743"/>
                </a:moveTo>
                <a:lnTo>
                  <a:pt x="1007466" y="1132500"/>
                </a:lnTo>
                <a:lnTo>
                  <a:pt x="1146309" y="1132500"/>
                </a:lnTo>
                <a:lnTo>
                  <a:pt x="1146309" y="341743"/>
                </a:lnTo>
                <a:close/>
                <a:moveTo>
                  <a:pt x="0" y="0"/>
                </a:moveTo>
                <a:lnTo>
                  <a:pt x="2127486" y="0"/>
                </a:lnTo>
                <a:lnTo>
                  <a:pt x="2127486" y="1626118"/>
                </a:lnTo>
                <a:lnTo>
                  <a:pt x="0" y="1626118"/>
                </a:lnTo>
                <a:close/>
              </a:path>
            </a:pathLst>
          </a:custGeom>
        </p:spPr>
      </p:pic>
      <p:pic>
        <p:nvPicPr>
          <p:cNvPr id="117" name="図 116" descr="暗い, 探す, 手, 座る が含まれている画像&#10;&#10;AI 生成コンテンツは誤りを含む可能性があります。">
            <a:extLst>
              <a:ext uri="{FF2B5EF4-FFF2-40B4-BE49-F238E27FC236}">
                <a16:creationId xmlns:a16="http://schemas.microsoft.com/office/drawing/2014/main" id="{392CBC31-5BB0-C4BB-376C-6EB3FDEEC753}"/>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4662259" y="4582024"/>
            <a:ext cx="2127486" cy="1626118"/>
          </a:xfrm>
          <a:custGeom>
            <a:avLst/>
            <a:gdLst/>
            <a:ahLst/>
            <a:cxnLst/>
            <a:rect l="l" t="t" r="r" b="b"/>
            <a:pathLst>
              <a:path w="2127486" h="1626118">
                <a:moveTo>
                  <a:pt x="803203" y="395825"/>
                </a:moveTo>
                <a:lnTo>
                  <a:pt x="803203" y="506800"/>
                </a:lnTo>
                <a:lnTo>
                  <a:pt x="1036598" y="506800"/>
                </a:lnTo>
                <a:lnTo>
                  <a:pt x="1036598" y="1186582"/>
                </a:lnTo>
                <a:lnTo>
                  <a:pt x="1175440" y="1186582"/>
                </a:lnTo>
                <a:lnTo>
                  <a:pt x="1175440" y="506800"/>
                </a:lnTo>
                <a:lnTo>
                  <a:pt x="1410826" y="506800"/>
                </a:lnTo>
                <a:lnTo>
                  <a:pt x="1410826" y="395825"/>
                </a:lnTo>
                <a:close/>
                <a:moveTo>
                  <a:pt x="0" y="0"/>
                </a:moveTo>
                <a:lnTo>
                  <a:pt x="2127486" y="0"/>
                </a:lnTo>
                <a:lnTo>
                  <a:pt x="2127486" y="1626118"/>
                </a:lnTo>
                <a:lnTo>
                  <a:pt x="0" y="1626118"/>
                </a:lnTo>
                <a:close/>
              </a:path>
            </a:pathLst>
          </a:custGeom>
        </p:spPr>
      </p:pic>
      <p:pic>
        <p:nvPicPr>
          <p:cNvPr id="115" name="図 114" descr="暗い, 探す, 手, 座る が含まれている画像&#10;&#10;AI 生成コンテンツは誤りを含む可能性があります。">
            <a:extLst>
              <a:ext uri="{FF2B5EF4-FFF2-40B4-BE49-F238E27FC236}">
                <a16:creationId xmlns:a16="http://schemas.microsoft.com/office/drawing/2014/main" id="{53722DB3-FCB4-6F88-34F9-F78A9B8C8BDF}"/>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5982851" y="4599837"/>
            <a:ext cx="2127486" cy="1626118"/>
          </a:xfrm>
          <a:custGeom>
            <a:avLst/>
            <a:gdLst/>
            <a:ahLst/>
            <a:cxnLst/>
            <a:rect l="l" t="t" r="r" b="b"/>
            <a:pathLst>
              <a:path w="2127486" h="1626118">
                <a:moveTo>
                  <a:pt x="833111" y="341743"/>
                </a:moveTo>
                <a:lnTo>
                  <a:pt x="833111" y="1132500"/>
                </a:lnTo>
                <a:lnTo>
                  <a:pt x="959512" y="1132500"/>
                </a:lnTo>
                <a:lnTo>
                  <a:pt x="959512" y="749314"/>
                </a:lnTo>
                <a:cubicBezTo>
                  <a:pt x="959512" y="646467"/>
                  <a:pt x="957190" y="551252"/>
                  <a:pt x="952545" y="463666"/>
                </a:cubicBezTo>
                <a:lnTo>
                  <a:pt x="966479" y="463666"/>
                </a:lnTo>
                <a:cubicBezTo>
                  <a:pt x="1001314" y="549925"/>
                  <a:pt x="1039135" y="637012"/>
                  <a:pt x="1079942" y="724929"/>
                </a:cubicBezTo>
                <a:lnTo>
                  <a:pt x="1271535" y="1132500"/>
                </a:lnTo>
                <a:lnTo>
                  <a:pt x="1439738" y="1132500"/>
                </a:lnTo>
                <a:lnTo>
                  <a:pt x="1439738" y="341743"/>
                </a:lnTo>
                <a:lnTo>
                  <a:pt x="1313337" y="341743"/>
                </a:lnTo>
                <a:lnTo>
                  <a:pt x="1313337" y="673672"/>
                </a:lnTo>
                <a:cubicBezTo>
                  <a:pt x="1313337" y="759267"/>
                  <a:pt x="1316654" y="855810"/>
                  <a:pt x="1323290" y="963301"/>
                </a:cubicBezTo>
                <a:lnTo>
                  <a:pt x="1309356" y="963301"/>
                </a:lnTo>
                <a:cubicBezTo>
                  <a:pt x="1279829" y="872066"/>
                  <a:pt x="1244828" y="781661"/>
                  <a:pt x="1204353" y="692085"/>
                </a:cubicBezTo>
                <a:lnTo>
                  <a:pt x="1040130" y="341743"/>
                </a:lnTo>
                <a:close/>
                <a:moveTo>
                  <a:pt x="0" y="0"/>
                </a:moveTo>
                <a:lnTo>
                  <a:pt x="2127486" y="0"/>
                </a:lnTo>
                <a:lnTo>
                  <a:pt x="2127486" y="1626118"/>
                </a:lnTo>
                <a:lnTo>
                  <a:pt x="0" y="1626118"/>
                </a:lnTo>
                <a:close/>
              </a:path>
            </a:pathLst>
          </a:custGeom>
        </p:spPr>
      </p:pic>
      <p:pic>
        <p:nvPicPr>
          <p:cNvPr id="113" name="図 112" descr="暗い, 探す, 手, 座る が含まれている画像&#10;&#10;AI 生成コンテンツは誤りを含む可能性があります。">
            <a:extLst>
              <a:ext uri="{FF2B5EF4-FFF2-40B4-BE49-F238E27FC236}">
                <a16:creationId xmlns:a16="http://schemas.microsoft.com/office/drawing/2014/main" id="{3CA59379-C221-7C8B-BEF1-0588FEBA5A54}"/>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7285112" y="4599837"/>
            <a:ext cx="2127486" cy="1626118"/>
          </a:xfrm>
          <a:custGeom>
            <a:avLst/>
            <a:gdLst/>
            <a:ahLst/>
            <a:cxnLst/>
            <a:rect l="l" t="t" r="r" b="b"/>
            <a:pathLst>
              <a:path w="2127486" h="1626118">
                <a:moveTo>
                  <a:pt x="877005" y="362636"/>
                </a:moveTo>
                <a:lnTo>
                  <a:pt x="877005" y="1153393"/>
                </a:lnTo>
                <a:lnTo>
                  <a:pt x="1406995" y="1153393"/>
                </a:lnTo>
                <a:lnTo>
                  <a:pt x="1406995" y="1044409"/>
                </a:lnTo>
                <a:lnTo>
                  <a:pt x="1014354" y="1044409"/>
                </a:lnTo>
                <a:lnTo>
                  <a:pt x="1014354" y="789615"/>
                </a:lnTo>
                <a:lnTo>
                  <a:pt x="1304978" y="789615"/>
                </a:lnTo>
                <a:lnTo>
                  <a:pt x="1304978" y="680631"/>
                </a:lnTo>
                <a:lnTo>
                  <a:pt x="1014354" y="680631"/>
                </a:lnTo>
                <a:lnTo>
                  <a:pt x="1014354" y="471620"/>
                </a:lnTo>
                <a:lnTo>
                  <a:pt x="1399033" y="471620"/>
                </a:lnTo>
                <a:lnTo>
                  <a:pt x="1399033" y="362636"/>
                </a:lnTo>
                <a:close/>
                <a:moveTo>
                  <a:pt x="0" y="0"/>
                </a:moveTo>
                <a:lnTo>
                  <a:pt x="2127486" y="0"/>
                </a:lnTo>
                <a:lnTo>
                  <a:pt x="2127486" y="1626118"/>
                </a:lnTo>
                <a:lnTo>
                  <a:pt x="0" y="1626118"/>
                </a:lnTo>
                <a:close/>
              </a:path>
            </a:pathLst>
          </a:custGeom>
        </p:spPr>
      </p:pic>
      <p:pic>
        <p:nvPicPr>
          <p:cNvPr id="111" name="図 110" descr="暗い, 探す, 手, 座る が含まれている画像&#10;&#10;AI 生成コンテンツは誤りを含む可能性があります。">
            <a:extLst>
              <a:ext uri="{FF2B5EF4-FFF2-40B4-BE49-F238E27FC236}">
                <a16:creationId xmlns:a16="http://schemas.microsoft.com/office/drawing/2014/main" id="{8118FDAB-E955-1222-4623-80DDB56E9E88}"/>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8587373" y="4593756"/>
            <a:ext cx="2127486" cy="1626118"/>
          </a:xfrm>
          <a:custGeom>
            <a:avLst/>
            <a:gdLst/>
            <a:ahLst/>
            <a:cxnLst/>
            <a:rect l="l" t="t" r="r" b="b"/>
            <a:pathLst>
              <a:path w="2127486" h="1626118">
                <a:moveTo>
                  <a:pt x="810947" y="390378"/>
                </a:moveTo>
                <a:lnTo>
                  <a:pt x="810947" y="501353"/>
                </a:lnTo>
                <a:lnTo>
                  <a:pt x="1044342" y="501353"/>
                </a:lnTo>
                <a:lnTo>
                  <a:pt x="1044342" y="1181135"/>
                </a:lnTo>
                <a:lnTo>
                  <a:pt x="1183185" y="1181135"/>
                </a:lnTo>
                <a:lnTo>
                  <a:pt x="1183185" y="501353"/>
                </a:lnTo>
                <a:lnTo>
                  <a:pt x="1418570" y="501353"/>
                </a:lnTo>
                <a:lnTo>
                  <a:pt x="1418570" y="390378"/>
                </a:lnTo>
                <a:close/>
                <a:moveTo>
                  <a:pt x="0" y="0"/>
                </a:moveTo>
                <a:lnTo>
                  <a:pt x="2127486" y="0"/>
                </a:lnTo>
                <a:lnTo>
                  <a:pt x="2127486" y="1626118"/>
                </a:lnTo>
                <a:lnTo>
                  <a:pt x="0" y="1626118"/>
                </a:lnTo>
                <a:close/>
              </a:path>
            </a:pathLst>
          </a:custGeom>
        </p:spPr>
      </p:pic>
      <p:pic>
        <p:nvPicPr>
          <p:cNvPr id="109" name="図 108" descr="暗い, 探す, 手, 座る が含まれている画像&#10;&#10;AI 生成コンテンツは誤りを含む可能性があります。">
            <a:extLst>
              <a:ext uri="{FF2B5EF4-FFF2-40B4-BE49-F238E27FC236}">
                <a16:creationId xmlns:a16="http://schemas.microsoft.com/office/drawing/2014/main" id="{489B4B83-ACD0-1308-0AD2-0562C76CCFD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9920148" y="4587675"/>
            <a:ext cx="2127486" cy="1626118"/>
          </a:xfrm>
          <a:custGeom>
            <a:avLst/>
            <a:gdLst/>
            <a:ahLst/>
            <a:cxnLst/>
            <a:rect l="l" t="t" r="r" b="b"/>
            <a:pathLst>
              <a:path w="2127486" h="1626118">
                <a:moveTo>
                  <a:pt x="799702" y="381255"/>
                </a:moveTo>
                <a:lnTo>
                  <a:pt x="799702" y="492230"/>
                </a:lnTo>
                <a:lnTo>
                  <a:pt x="1033097" y="492230"/>
                </a:lnTo>
                <a:lnTo>
                  <a:pt x="1033097" y="1172012"/>
                </a:lnTo>
                <a:lnTo>
                  <a:pt x="1171940" y="1172012"/>
                </a:lnTo>
                <a:lnTo>
                  <a:pt x="1171940" y="492230"/>
                </a:lnTo>
                <a:lnTo>
                  <a:pt x="1407325" y="492230"/>
                </a:lnTo>
                <a:lnTo>
                  <a:pt x="1407325" y="381255"/>
                </a:lnTo>
                <a:close/>
                <a:moveTo>
                  <a:pt x="0" y="0"/>
                </a:moveTo>
                <a:lnTo>
                  <a:pt x="2127486" y="0"/>
                </a:lnTo>
                <a:lnTo>
                  <a:pt x="2127486" y="1626118"/>
                </a:lnTo>
                <a:lnTo>
                  <a:pt x="0" y="1626118"/>
                </a:lnTo>
                <a:close/>
              </a:path>
            </a:pathLst>
          </a:custGeom>
        </p:spPr>
      </p:pic>
      <p:pic>
        <p:nvPicPr>
          <p:cNvPr id="107" name="図 106" descr="暗い, 探す, 手, 座る が含まれている画像&#10;&#10;AI 生成コンテンツは誤りを含む可能性があります。">
            <a:extLst>
              <a:ext uri="{FF2B5EF4-FFF2-40B4-BE49-F238E27FC236}">
                <a16:creationId xmlns:a16="http://schemas.microsoft.com/office/drawing/2014/main" id="{74DC69F7-712E-34A9-E32F-BE5B1D9D39C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21249271" y="4593756"/>
            <a:ext cx="2127486" cy="1626118"/>
          </a:xfrm>
          <a:custGeom>
            <a:avLst/>
            <a:gdLst/>
            <a:ahLst/>
            <a:cxnLst/>
            <a:rect l="l" t="t" r="r" b="b"/>
            <a:pathLst>
              <a:path w="2127486" h="1626118">
                <a:moveTo>
                  <a:pt x="1076625" y="452833"/>
                </a:moveTo>
                <a:lnTo>
                  <a:pt x="1085583" y="452833"/>
                </a:lnTo>
                <a:cubicBezTo>
                  <a:pt x="1110797" y="559992"/>
                  <a:pt x="1126389" y="624852"/>
                  <a:pt x="1132361" y="647412"/>
                </a:cubicBezTo>
                <a:lnTo>
                  <a:pt x="1178642" y="807653"/>
                </a:lnTo>
                <a:lnTo>
                  <a:pt x="985059" y="807653"/>
                </a:lnTo>
                <a:lnTo>
                  <a:pt x="1027856" y="646416"/>
                </a:lnTo>
                <a:cubicBezTo>
                  <a:pt x="1043449" y="591344"/>
                  <a:pt x="1059705" y="526816"/>
                  <a:pt x="1076625" y="452833"/>
                </a:cubicBezTo>
                <a:close/>
                <a:moveTo>
                  <a:pt x="1003969" y="351313"/>
                </a:moveTo>
                <a:lnTo>
                  <a:pt x="761616" y="1142070"/>
                </a:lnTo>
                <a:lnTo>
                  <a:pt x="891999" y="1142070"/>
                </a:lnTo>
                <a:lnTo>
                  <a:pt x="960176" y="909670"/>
                </a:lnTo>
                <a:lnTo>
                  <a:pt x="1203027" y="909670"/>
                </a:lnTo>
                <a:lnTo>
                  <a:pt x="1270209" y="1142070"/>
                </a:lnTo>
                <a:lnTo>
                  <a:pt x="1414028" y="1142070"/>
                </a:lnTo>
                <a:lnTo>
                  <a:pt x="1170182" y="351313"/>
                </a:lnTo>
                <a:close/>
                <a:moveTo>
                  <a:pt x="0" y="0"/>
                </a:moveTo>
                <a:lnTo>
                  <a:pt x="2127486" y="0"/>
                </a:lnTo>
                <a:lnTo>
                  <a:pt x="2127486" y="1626118"/>
                </a:lnTo>
                <a:lnTo>
                  <a:pt x="0" y="1626118"/>
                </a:lnTo>
                <a:close/>
              </a:path>
            </a:pathLst>
          </a:custGeom>
        </p:spPr>
      </p:pic>
      <p:pic>
        <p:nvPicPr>
          <p:cNvPr id="105" name="図 104" descr="暗い, 探す, 手, 座る が含まれている画像&#10;&#10;AI 生成コンテンツは誤りを含む可能性があります。">
            <a:extLst>
              <a:ext uri="{FF2B5EF4-FFF2-40B4-BE49-F238E27FC236}">
                <a16:creationId xmlns:a16="http://schemas.microsoft.com/office/drawing/2014/main" id="{02A54601-19C4-9BB2-C6E6-1EB7E173DCE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5686696" y="3112896"/>
            <a:ext cx="2127486" cy="1626118"/>
          </a:xfrm>
          <a:custGeom>
            <a:avLst/>
            <a:gdLst/>
            <a:ahLst/>
            <a:cxnLst/>
            <a:rect l="l" t="t" r="r" b="b"/>
            <a:pathLst>
              <a:path w="2127486" h="1626118">
                <a:moveTo>
                  <a:pt x="1016209" y="462825"/>
                </a:moveTo>
                <a:lnTo>
                  <a:pt x="1160029" y="462825"/>
                </a:lnTo>
                <a:cubicBezTo>
                  <a:pt x="1259226" y="462825"/>
                  <a:pt x="1308824" y="500811"/>
                  <a:pt x="1308824" y="576785"/>
                </a:cubicBezTo>
                <a:cubicBezTo>
                  <a:pt x="1308824" y="655745"/>
                  <a:pt x="1257235" y="695224"/>
                  <a:pt x="1154057" y="695224"/>
                </a:cubicBezTo>
                <a:lnTo>
                  <a:pt x="1016209" y="695224"/>
                </a:lnTo>
                <a:close/>
                <a:moveTo>
                  <a:pt x="881845" y="359812"/>
                </a:moveTo>
                <a:lnTo>
                  <a:pt x="881845" y="1150569"/>
                </a:lnTo>
                <a:lnTo>
                  <a:pt x="1016209" y="1150569"/>
                </a:lnTo>
                <a:lnTo>
                  <a:pt x="1016209" y="797241"/>
                </a:lnTo>
                <a:lnTo>
                  <a:pt x="1128179" y="797241"/>
                </a:lnTo>
                <a:lnTo>
                  <a:pt x="1164010" y="796246"/>
                </a:lnTo>
                <a:lnTo>
                  <a:pt x="1324251" y="1150569"/>
                </a:lnTo>
                <a:lnTo>
                  <a:pt x="1472051" y="1150569"/>
                </a:lnTo>
                <a:lnTo>
                  <a:pt x="1289416" y="775843"/>
                </a:lnTo>
                <a:cubicBezTo>
                  <a:pt x="1336526" y="761577"/>
                  <a:pt x="1373518" y="738685"/>
                  <a:pt x="1400391" y="707168"/>
                </a:cubicBezTo>
                <a:cubicBezTo>
                  <a:pt x="1430913" y="671669"/>
                  <a:pt x="1446174" y="627545"/>
                  <a:pt x="1446174" y="574795"/>
                </a:cubicBezTo>
                <a:cubicBezTo>
                  <a:pt x="1446174" y="431473"/>
                  <a:pt x="1352783" y="359812"/>
                  <a:pt x="1166000" y="359812"/>
                </a:cubicBezTo>
                <a:close/>
                <a:moveTo>
                  <a:pt x="0" y="0"/>
                </a:moveTo>
                <a:lnTo>
                  <a:pt x="2127486" y="0"/>
                </a:lnTo>
                <a:lnTo>
                  <a:pt x="2127486" y="1626118"/>
                </a:lnTo>
                <a:lnTo>
                  <a:pt x="0" y="1626118"/>
                </a:lnTo>
                <a:close/>
              </a:path>
            </a:pathLst>
          </a:custGeom>
        </p:spPr>
      </p:pic>
      <p:pic>
        <p:nvPicPr>
          <p:cNvPr id="103" name="図 102" descr="暗い, 探す, 手, 座る が含まれている画像&#10;&#10;AI 生成コンテンツは誤りを含む可能性があります。">
            <a:extLst>
              <a:ext uri="{FF2B5EF4-FFF2-40B4-BE49-F238E27FC236}">
                <a16:creationId xmlns:a16="http://schemas.microsoft.com/office/drawing/2014/main" id="{33BC1EA7-C8F1-F66C-F8DF-CDFF6C83861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7018590" y="3118977"/>
            <a:ext cx="2127486" cy="1626118"/>
          </a:xfrm>
          <a:custGeom>
            <a:avLst/>
            <a:gdLst/>
            <a:ahLst/>
            <a:cxnLst/>
            <a:rect l="l" t="t" r="r" b="b"/>
            <a:pathLst>
              <a:path w="2127486" h="1626118">
                <a:moveTo>
                  <a:pt x="874997" y="389543"/>
                </a:moveTo>
                <a:lnTo>
                  <a:pt x="874997" y="907093"/>
                </a:lnTo>
                <a:cubicBezTo>
                  <a:pt x="874997" y="995010"/>
                  <a:pt x="898884" y="1063685"/>
                  <a:pt x="946658" y="1113118"/>
                </a:cubicBezTo>
                <a:cubicBezTo>
                  <a:pt x="999408" y="1167527"/>
                  <a:pt x="1076045" y="1194731"/>
                  <a:pt x="1176569" y="1194731"/>
                </a:cubicBezTo>
                <a:cubicBezTo>
                  <a:pt x="1263159" y="1194731"/>
                  <a:pt x="1332166" y="1173664"/>
                  <a:pt x="1383589" y="1131531"/>
                </a:cubicBezTo>
                <a:cubicBezTo>
                  <a:pt x="1444633" y="1081434"/>
                  <a:pt x="1475156" y="1006622"/>
                  <a:pt x="1475156" y="907093"/>
                </a:cubicBezTo>
                <a:lnTo>
                  <a:pt x="1475156" y="389543"/>
                </a:lnTo>
                <a:lnTo>
                  <a:pt x="1346763" y="389543"/>
                </a:lnTo>
                <a:lnTo>
                  <a:pt x="1346763" y="905103"/>
                </a:lnTo>
                <a:cubicBezTo>
                  <a:pt x="1346763" y="1028187"/>
                  <a:pt x="1291027" y="1089728"/>
                  <a:pt x="1179555" y="1089728"/>
                </a:cubicBezTo>
                <a:cubicBezTo>
                  <a:pt x="1068083" y="1089728"/>
                  <a:pt x="1012347" y="1028187"/>
                  <a:pt x="1012347" y="905103"/>
                </a:cubicBezTo>
                <a:lnTo>
                  <a:pt x="1012347" y="389543"/>
                </a:lnTo>
                <a:close/>
                <a:moveTo>
                  <a:pt x="0" y="0"/>
                </a:moveTo>
                <a:lnTo>
                  <a:pt x="2127486" y="0"/>
                </a:lnTo>
                <a:lnTo>
                  <a:pt x="2127486" y="1626118"/>
                </a:lnTo>
                <a:lnTo>
                  <a:pt x="0" y="1626118"/>
                </a:lnTo>
                <a:close/>
              </a:path>
            </a:pathLst>
          </a:custGeom>
        </p:spPr>
      </p:pic>
      <p:pic>
        <p:nvPicPr>
          <p:cNvPr id="101" name="図 100" descr="暗い, 探す, 手, 座る が含まれている画像&#10;&#10;AI 生成コンテンツは誤りを含む可能性があります。">
            <a:extLst>
              <a:ext uri="{FF2B5EF4-FFF2-40B4-BE49-F238E27FC236}">
                <a16:creationId xmlns:a16="http://schemas.microsoft.com/office/drawing/2014/main" id="{EFB07986-D9D9-DA22-626E-58D85F6992F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8349429" y="3118977"/>
            <a:ext cx="2127486" cy="1626118"/>
          </a:xfrm>
          <a:custGeom>
            <a:avLst/>
            <a:gdLst/>
            <a:ahLst/>
            <a:cxnLst/>
            <a:rect l="l" t="t" r="r" b="b"/>
            <a:pathLst>
              <a:path w="2127486" h="1626118">
                <a:moveTo>
                  <a:pt x="1206888" y="434305"/>
                </a:moveTo>
                <a:cubicBezTo>
                  <a:pt x="1262292" y="434305"/>
                  <a:pt x="1306583" y="456367"/>
                  <a:pt x="1339759" y="500492"/>
                </a:cubicBezTo>
                <a:cubicBezTo>
                  <a:pt x="1379571" y="553242"/>
                  <a:pt x="1399476" y="632533"/>
                  <a:pt x="1399476" y="738366"/>
                </a:cubicBezTo>
                <a:cubicBezTo>
                  <a:pt x="1399476" y="830264"/>
                  <a:pt x="1384049" y="902588"/>
                  <a:pt x="1353195" y="955338"/>
                </a:cubicBezTo>
                <a:cubicBezTo>
                  <a:pt x="1319356" y="1013065"/>
                  <a:pt x="1270587" y="1041929"/>
                  <a:pt x="1206888" y="1041929"/>
                </a:cubicBezTo>
                <a:cubicBezTo>
                  <a:pt x="1151484" y="1041929"/>
                  <a:pt x="1107027" y="1019866"/>
                  <a:pt x="1073519" y="975742"/>
                </a:cubicBezTo>
                <a:cubicBezTo>
                  <a:pt x="1033376" y="922660"/>
                  <a:pt x="1013305" y="843534"/>
                  <a:pt x="1013305" y="738366"/>
                </a:cubicBezTo>
                <a:cubicBezTo>
                  <a:pt x="1013305" y="645804"/>
                  <a:pt x="1028897" y="573148"/>
                  <a:pt x="1060083" y="520398"/>
                </a:cubicBezTo>
                <a:cubicBezTo>
                  <a:pt x="1093923" y="463003"/>
                  <a:pt x="1142858" y="434305"/>
                  <a:pt x="1206888" y="434305"/>
                </a:cubicBezTo>
                <a:close/>
                <a:moveTo>
                  <a:pt x="1206888" y="328307"/>
                </a:moveTo>
                <a:cubicBezTo>
                  <a:pt x="1111340" y="328307"/>
                  <a:pt x="1033708" y="359493"/>
                  <a:pt x="973991" y="421864"/>
                </a:cubicBezTo>
                <a:cubicBezTo>
                  <a:pt x="902993" y="495847"/>
                  <a:pt x="867495" y="601679"/>
                  <a:pt x="867495" y="739361"/>
                </a:cubicBezTo>
                <a:cubicBezTo>
                  <a:pt x="867495" y="859127"/>
                  <a:pt x="894699" y="955007"/>
                  <a:pt x="949108" y="1026999"/>
                </a:cubicBezTo>
                <a:cubicBezTo>
                  <a:pt x="1009821" y="1107618"/>
                  <a:pt x="1095416" y="1147927"/>
                  <a:pt x="1205893" y="1147927"/>
                </a:cubicBezTo>
                <a:cubicBezTo>
                  <a:pt x="1301772" y="1147927"/>
                  <a:pt x="1379571" y="1116575"/>
                  <a:pt x="1439288" y="1053872"/>
                </a:cubicBezTo>
                <a:cubicBezTo>
                  <a:pt x="1509953" y="980221"/>
                  <a:pt x="1545286" y="874554"/>
                  <a:pt x="1545286" y="736873"/>
                </a:cubicBezTo>
                <a:cubicBezTo>
                  <a:pt x="1545286" y="616775"/>
                  <a:pt x="1518082" y="520729"/>
                  <a:pt x="1463672" y="448737"/>
                </a:cubicBezTo>
                <a:cubicBezTo>
                  <a:pt x="1402960" y="368450"/>
                  <a:pt x="1317365" y="328307"/>
                  <a:pt x="1206888" y="328307"/>
                </a:cubicBezTo>
                <a:close/>
                <a:moveTo>
                  <a:pt x="0" y="0"/>
                </a:moveTo>
                <a:lnTo>
                  <a:pt x="2127486" y="0"/>
                </a:lnTo>
                <a:lnTo>
                  <a:pt x="2127486" y="1626118"/>
                </a:lnTo>
                <a:lnTo>
                  <a:pt x="0" y="1626118"/>
                </a:lnTo>
                <a:close/>
              </a:path>
            </a:pathLst>
          </a:custGeom>
        </p:spPr>
      </p:pic>
      <p:pic>
        <p:nvPicPr>
          <p:cNvPr id="99" name="図 98" descr="暗い, 探す, 手, 座る が含まれている画像&#10;&#10;AI 生成コンテンツは誤りを含む可能性があります。">
            <a:extLst>
              <a:ext uri="{FF2B5EF4-FFF2-40B4-BE49-F238E27FC236}">
                <a16:creationId xmlns:a16="http://schemas.microsoft.com/office/drawing/2014/main" id="{CE0A2FFE-6E18-C27B-B5F8-F6F4084D45C0}"/>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9670469" y="3118977"/>
            <a:ext cx="2127486" cy="1626118"/>
          </a:xfrm>
          <a:custGeom>
            <a:avLst/>
            <a:gdLst/>
            <a:ahLst/>
            <a:cxnLst/>
            <a:rect l="l" t="t" r="r" b="b"/>
            <a:pathLst>
              <a:path w="2127486" h="1626118">
                <a:moveTo>
                  <a:pt x="729443" y="398411"/>
                </a:moveTo>
                <a:lnTo>
                  <a:pt x="984237" y="862216"/>
                </a:lnTo>
                <a:lnTo>
                  <a:pt x="984237" y="1189168"/>
                </a:lnTo>
                <a:lnTo>
                  <a:pt x="1123080" y="1189168"/>
                </a:lnTo>
                <a:lnTo>
                  <a:pt x="1123080" y="862216"/>
                </a:lnTo>
                <a:lnTo>
                  <a:pt x="1381855" y="398411"/>
                </a:lnTo>
                <a:lnTo>
                  <a:pt x="1241519" y="398411"/>
                </a:lnTo>
                <a:lnTo>
                  <a:pt x="1089240" y="691524"/>
                </a:lnTo>
                <a:cubicBezTo>
                  <a:pt x="1080946" y="706121"/>
                  <a:pt x="1072486" y="722543"/>
                  <a:pt x="1063860" y="740790"/>
                </a:cubicBezTo>
                <a:cubicBezTo>
                  <a:pt x="1051253" y="715245"/>
                  <a:pt x="1043125" y="699154"/>
                  <a:pt x="1039476" y="692519"/>
                </a:cubicBezTo>
                <a:lnTo>
                  <a:pt x="882220" y="398411"/>
                </a:lnTo>
                <a:close/>
                <a:moveTo>
                  <a:pt x="0" y="0"/>
                </a:moveTo>
                <a:lnTo>
                  <a:pt x="2127486" y="0"/>
                </a:lnTo>
                <a:lnTo>
                  <a:pt x="2127486" y="1626118"/>
                </a:lnTo>
                <a:lnTo>
                  <a:pt x="0" y="1626118"/>
                </a:lnTo>
                <a:close/>
              </a:path>
            </a:pathLst>
          </a:custGeom>
        </p:spPr>
      </p:pic>
      <p:pic>
        <p:nvPicPr>
          <p:cNvPr id="97" name="図 96" descr="暗い, 探す, 手, 座る が含まれている画像&#10;&#10;AI 生成コンテンツは誤りを含む可能性があります。">
            <a:extLst>
              <a:ext uri="{FF2B5EF4-FFF2-40B4-BE49-F238E27FC236}">
                <a16:creationId xmlns:a16="http://schemas.microsoft.com/office/drawing/2014/main" id="{F6A84398-432F-DD04-D8E4-6366EE4D4A02}"/>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3595878" y="1807049"/>
            <a:ext cx="2127486" cy="1626118"/>
          </a:xfrm>
          <a:custGeom>
            <a:avLst/>
            <a:gdLst/>
            <a:ahLst/>
            <a:cxnLst/>
            <a:rect l="l" t="t" r="r" b="b"/>
            <a:pathLst>
              <a:path w="2127486" h="1626118">
                <a:moveTo>
                  <a:pt x="1017239" y="486555"/>
                </a:moveTo>
                <a:lnTo>
                  <a:pt x="1161058" y="486555"/>
                </a:lnTo>
                <a:cubicBezTo>
                  <a:pt x="1260255" y="486555"/>
                  <a:pt x="1309854" y="524541"/>
                  <a:pt x="1309854" y="600515"/>
                </a:cubicBezTo>
                <a:cubicBezTo>
                  <a:pt x="1309854" y="679475"/>
                  <a:pt x="1258265" y="718954"/>
                  <a:pt x="1155087" y="718954"/>
                </a:cubicBezTo>
                <a:lnTo>
                  <a:pt x="1017239" y="718954"/>
                </a:lnTo>
                <a:close/>
                <a:moveTo>
                  <a:pt x="882875" y="383542"/>
                </a:moveTo>
                <a:lnTo>
                  <a:pt x="882875" y="1174299"/>
                </a:lnTo>
                <a:lnTo>
                  <a:pt x="1017239" y="1174299"/>
                </a:lnTo>
                <a:lnTo>
                  <a:pt x="1017239" y="820971"/>
                </a:lnTo>
                <a:lnTo>
                  <a:pt x="1129209" y="820971"/>
                </a:lnTo>
                <a:lnTo>
                  <a:pt x="1165040" y="819976"/>
                </a:lnTo>
                <a:lnTo>
                  <a:pt x="1325281" y="1174299"/>
                </a:lnTo>
                <a:lnTo>
                  <a:pt x="1473081" y="1174299"/>
                </a:lnTo>
                <a:lnTo>
                  <a:pt x="1290446" y="799573"/>
                </a:lnTo>
                <a:cubicBezTo>
                  <a:pt x="1337556" y="785307"/>
                  <a:pt x="1374548" y="762415"/>
                  <a:pt x="1401420" y="730898"/>
                </a:cubicBezTo>
                <a:cubicBezTo>
                  <a:pt x="1431943" y="695399"/>
                  <a:pt x="1447204" y="651275"/>
                  <a:pt x="1447204" y="598525"/>
                </a:cubicBezTo>
                <a:cubicBezTo>
                  <a:pt x="1447204" y="455203"/>
                  <a:pt x="1353813" y="383542"/>
                  <a:pt x="1167030" y="383542"/>
                </a:cubicBezTo>
                <a:close/>
                <a:moveTo>
                  <a:pt x="0" y="0"/>
                </a:moveTo>
                <a:lnTo>
                  <a:pt x="2127486" y="0"/>
                </a:lnTo>
                <a:lnTo>
                  <a:pt x="2127486" y="1626118"/>
                </a:lnTo>
                <a:lnTo>
                  <a:pt x="0" y="1626118"/>
                </a:lnTo>
                <a:close/>
              </a:path>
            </a:pathLst>
          </a:custGeom>
        </p:spPr>
      </p:pic>
      <p:pic>
        <p:nvPicPr>
          <p:cNvPr id="95" name="図 94" descr="暗い, 探す, 手, 座る が含まれている画像&#10;&#10;AI 生成コンテンツは誤りを含む可能性があります。">
            <a:extLst>
              <a:ext uri="{FF2B5EF4-FFF2-40B4-BE49-F238E27FC236}">
                <a16:creationId xmlns:a16="http://schemas.microsoft.com/office/drawing/2014/main" id="{ADF70059-2BC8-21A9-4A99-396728CBC9BD}"/>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4941366" y="1807049"/>
            <a:ext cx="2127486" cy="1626118"/>
          </a:xfrm>
          <a:custGeom>
            <a:avLst/>
            <a:gdLst/>
            <a:ahLst/>
            <a:cxnLst/>
            <a:rect l="l" t="t" r="r" b="b"/>
            <a:pathLst>
              <a:path w="2127486" h="1626118">
                <a:moveTo>
                  <a:pt x="1247553" y="476104"/>
                </a:moveTo>
                <a:cubicBezTo>
                  <a:pt x="1302957" y="476104"/>
                  <a:pt x="1347248" y="498166"/>
                  <a:pt x="1380424" y="542291"/>
                </a:cubicBezTo>
                <a:cubicBezTo>
                  <a:pt x="1420235" y="595041"/>
                  <a:pt x="1440141" y="674332"/>
                  <a:pt x="1440141" y="780165"/>
                </a:cubicBezTo>
                <a:cubicBezTo>
                  <a:pt x="1440141" y="872063"/>
                  <a:pt x="1424714" y="944387"/>
                  <a:pt x="1393860" y="997137"/>
                </a:cubicBezTo>
                <a:cubicBezTo>
                  <a:pt x="1360021" y="1054864"/>
                  <a:pt x="1311251" y="1083728"/>
                  <a:pt x="1247553" y="1083728"/>
                </a:cubicBezTo>
                <a:cubicBezTo>
                  <a:pt x="1192149" y="1083728"/>
                  <a:pt x="1147692" y="1061665"/>
                  <a:pt x="1114184" y="1017541"/>
                </a:cubicBezTo>
                <a:cubicBezTo>
                  <a:pt x="1074041" y="964459"/>
                  <a:pt x="1053969" y="885333"/>
                  <a:pt x="1053969" y="780165"/>
                </a:cubicBezTo>
                <a:cubicBezTo>
                  <a:pt x="1053969" y="687603"/>
                  <a:pt x="1069562" y="614947"/>
                  <a:pt x="1100748" y="562197"/>
                </a:cubicBezTo>
                <a:cubicBezTo>
                  <a:pt x="1134588" y="504802"/>
                  <a:pt x="1183523" y="476104"/>
                  <a:pt x="1247553" y="476104"/>
                </a:cubicBezTo>
                <a:close/>
                <a:moveTo>
                  <a:pt x="1247553" y="370106"/>
                </a:moveTo>
                <a:cubicBezTo>
                  <a:pt x="1152005" y="370106"/>
                  <a:pt x="1074373" y="401292"/>
                  <a:pt x="1014656" y="463663"/>
                </a:cubicBezTo>
                <a:cubicBezTo>
                  <a:pt x="943658" y="537646"/>
                  <a:pt x="908160" y="643478"/>
                  <a:pt x="908160" y="781160"/>
                </a:cubicBezTo>
                <a:cubicBezTo>
                  <a:pt x="908160" y="900926"/>
                  <a:pt x="935364" y="996806"/>
                  <a:pt x="989773" y="1068798"/>
                </a:cubicBezTo>
                <a:cubicBezTo>
                  <a:pt x="1050486" y="1149417"/>
                  <a:pt x="1136081" y="1189726"/>
                  <a:pt x="1246558" y="1189726"/>
                </a:cubicBezTo>
                <a:cubicBezTo>
                  <a:pt x="1342437" y="1189726"/>
                  <a:pt x="1420235" y="1158374"/>
                  <a:pt x="1479953" y="1095671"/>
                </a:cubicBezTo>
                <a:cubicBezTo>
                  <a:pt x="1550618" y="1022020"/>
                  <a:pt x="1585951" y="916353"/>
                  <a:pt x="1585951" y="778672"/>
                </a:cubicBezTo>
                <a:cubicBezTo>
                  <a:pt x="1585951" y="658574"/>
                  <a:pt x="1558746" y="562528"/>
                  <a:pt x="1504337" y="490536"/>
                </a:cubicBezTo>
                <a:cubicBezTo>
                  <a:pt x="1443625" y="410249"/>
                  <a:pt x="1358030" y="370106"/>
                  <a:pt x="1247553" y="370106"/>
                </a:cubicBezTo>
                <a:close/>
                <a:moveTo>
                  <a:pt x="0" y="0"/>
                </a:moveTo>
                <a:lnTo>
                  <a:pt x="2127486" y="0"/>
                </a:lnTo>
                <a:lnTo>
                  <a:pt x="2127486" y="1626118"/>
                </a:lnTo>
                <a:lnTo>
                  <a:pt x="0" y="1626118"/>
                </a:lnTo>
                <a:close/>
              </a:path>
            </a:pathLst>
          </a:custGeom>
        </p:spPr>
      </p:pic>
      <p:pic>
        <p:nvPicPr>
          <p:cNvPr id="93" name="図 92" descr="暗い, 探す, 手, 座る が含まれている画像&#10;&#10;AI 生成コンテンツは誤りを含む可能性があります。">
            <a:extLst>
              <a:ext uri="{FF2B5EF4-FFF2-40B4-BE49-F238E27FC236}">
                <a16:creationId xmlns:a16="http://schemas.microsoft.com/office/drawing/2014/main" id="{1B7C83A2-880C-C62A-47EC-2C81258E17D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6275825" y="1807049"/>
            <a:ext cx="2127486" cy="1626118"/>
          </a:xfrm>
          <a:custGeom>
            <a:avLst/>
            <a:gdLst/>
            <a:ahLst/>
            <a:cxnLst/>
            <a:rect l="l" t="t" r="r" b="b"/>
            <a:pathLst>
              <a:path w="2127486" h="1626118">
                <a:moveTo>
                  <a:pt x="912275" y="365557"/>
                </a:moveTo>
                <a:lnTo>
                  <a:pt x="912275" y="1156314"/>
                </a:lnTo>
                <a:lnTo>
                  <a:pt x="1051118" y="1156314"/>
                </a:lnTo>
                <a:lnTo>
                  <a:pt x="1051118" y="796517"/>
                </a:lnTo>
                <a:lnTo>
                  <a:pt x="1340249" y="796517"/>
                </a:lnTo>
                <a:lnTo>
                  <a:pt x="1340249" y="687533"/>
                </a:lnTo>
                <a:lnTo>
                  <a:pt x="1051118" y="687533"/>
                </a:lnTo>
                <a:lnTo>
                  <a:pt x="1051118" y="474541"/>
                </a:lnTo>
                <a:lnTo>
                  <a:pt x="1433309" y="474541"/>
                </a:lnTo>
                <a:lnTo>
                  <a:pt x="1433309" y="365557"/>
                </a:lnTo>
                <a:close/>
                <a:moveTo>
                  <a:pt x="0" y="0"/>
                </a:moveTo>
                <a:lnTo>
                  <a:pt x="2127486" y="0"/>
                </a:lnTo>
                <a:lnTo>
                  <a:pt x="2127486" y="1626118"/>
                </a:lnTo>
                <a:lnTo>
                  <a:pt x="0" y="1626118"/>
                </a:lnTo>
                <a:close/>
              </a:path>
            </a:pathLst>
          </a:custGeom>
        </p:spPr>
      </p:pic>
      <p:pic>
        <p:nvPicPr>
          <p:cNvPr id="91" name="図 90" descr="暗い, 探す, 手, 座る が含まれている画像&#10;&#10;AI 生成コンテンツは誤りを含む可能性があります。">
            <a:extLst>
              <a:ext uri="{FF2B5EF4-FFF2-40B4-BE49-F238E27FC236}">
                <a16:creationId xmlns:a16="http://schemas.microsoft.com/office/drawing/2014/main" id="{E7FD6160-CE66-A1B6-949A-69AD44DE722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11403560" y="453294"/>
            <a:ext cx="2127486" cy="1626118"/>
          </a:xfrm>
          <a:custGeom>
            <a:avLst/>
            <a:gdLst/>
            <a:ahLst/>
            <a:cxnLst/>
            <a:rect l="l" t="t" r="r" b="b"/>
            <a:pathLst>
              <a:path w="2127486" h="1626118">
                <a:moveTo>
                  <a:pt x="827736" y="399202"/>
                </a:moveTo>
                <a:lnTo>
                  <a:pt x="827736" y="916752"/>
                </a:lnTo>
                <a:cubicBezTo>
                  <a:pt x="827736" y="1004669"/>
                  <a:pt x="851623" y="1073344"/>
                  <a:pt x="899397" y="1122777"/>
                </a:cubicBezTo>
                <a:cubicBezTo>
                  <a:pt x="952147" y="1177186"/>
                  <a:pt x="1028784" y="1204390"/>
                  <a:pt x="1129308" y="1204390"/>
                </a:cubicBezTo>
                <a:cubicBezTo>
                  <a:pt x="1215898" y="1204390"/>
                  <a:pt x="1284905" y="1183323"/>
                  <a:pt x="1336328" y="1141190"/>
                </a:cubicBezTo>
                <a:cubicBezTo>
                  <a:pt x="1397372" y="1091093"/>
                  <a:pt x="1427895" y="1016281"/>
                  <a:pt x="1427895" y="916752"/>
                </a:cubicBezTo>
                <a:lnTo>
                  <a:pt x="1427895" y="399202"/>
                </a:lnTo>
                <a:lnTo>
                  <a:pt x="1299502" y="399202"/>
                </a:lnTo>
                <a:lnTo>
                  <a:pt x="1299502" y="914762"/>
                </a:lnTo>
                <a:cubicBezTo>
                  <a:pt x="1299502" y="1037846"/>
                  <a:pt x="1243766" y="1099387"/>
                  <a:pt x="1132294" y="1099387"/>
                </a:cubicBezTo>
                <a:cubicBezTo>
                  <a:pt x="1020822" y="1099387"/>
                  <a:pt x="965086" y="1037846"/>
                  <a:pt x="965086" y="914762"/>
                </a:cubicBezTo>
                <a:lnTo>
                  <a:pt x="965086" y="399202"/>
                </a:lnTo>
                <a:close/>
                <a:moveTo>
                  <a:pt x="0" y="0"/>
                </a:moveTo>
                <a:lnTo>
                  <a:pt x="2127486" y="0"/>
                </a:lnTo>
                <a:lnTo>
                  <a:pt x="2127486" y="1626118"/>
                </a:lnTo>
                <a:lnTo>
                  <a:pt x="0" y="1626118"/>
                </a:lnTo>
                <a:close/>
              </a:path>
            </a:pathLst>
          </a:custGeom>
        </p:spPr>
      </p:pic>
      <p:pic>
        <p:nvPicPr>
          <p:cNvPr id="88" name="図 87" descr="暗い, 探す, 手, 座る が含まれている画像&#10;&#10;AI 生成コンテンツは誤りを含む可能性があります。">
            <a:extLst>
              <a:ext uri="{FF2B5EF4-FFF2-40B4-BE49-F238E27FC236}">
                <a16:creationId xmlns:a16="http://schemas.microsoft.com/office/drawing/2014/main" id="{141B01A0-E565-F717-3FB0-6120327BFC19}"/>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2722190" y="453294"/>
            <a:ext cx="2127486" cy="1626118"/>
          </a:xfrm>
          <a:custGeom>
            <a:avLst/>
            <a:gdLst/>
            <a:ahLst/>
            <a:cxnLst/>
            <a:rect l="l" t="t" r="r" b="b"/>
            <a:pathLst>
              <a:path w="2127486" h="1626118">
                <a:moveTo>
                  <a:pt x="1212172" y="468090"/>
                </a:moveTo>
                <a:cubicBezTo>
                  <a:pt x="1267576" y="468090"/>
                  <a:pt x="1311867" y="490152"/>
                  <a:pt x="1345043" y="534277"/>
                </a:cubicBezTo>
                <a:cubicBezTo>
                  <a:pt x="1384854" y="587027"/>
                  <a:pt x="1404760" y="666318"/>
                  <a:pt x="1404760" y="772151"/>
                </a:cubicBezTo>
                <a:cubicBezTo>
                  <a:pt x="1404760" y="864049"/>
                  <a:pt x="1389333" y="936373"/>
                  <a:pt x="1358479" y="989123"/>
                </a:cubicBezTo>
                <a:cubicBezTo>
                  <a:pt x="1324640" y="1046850"/>
                  <a:pt x="1275870" y="1075714"/>
                  <a:pt x="1212172" y="1075714"/>
                </a:cubicBezTo>
                <a:cubicBezTo>
                  <a:pt x="1156768" y="1075714"/>
                  <a:pt x="1112311" y="1053651"/>
                  <a:pt x="1078803" y="1009527"/>
                </a:cubicBezTo>
                <a:cubicBezTo>
                  <a:pt x="1038660" y="956445"/>
                  <a:pt x="1018588" y="877319"/>
                  <a:pt x="1018588" y="772151"/>
                </a:cubicBezTo>
                <a:cubicBezTo>
                  <a:pt x="1018588" y="679589"/>
                  <a:pt x="1034181" y="606933"/>
                  <a:pt x="1065367" y="554183"/>
                </a:cubicBezTo>
                <a:cubicBezTo>
                  <a:pt x="1099207" y="496788"/>
                  <a:pt x="1148142" y="468090"/>
                  <a:pt x="1212172" y="468090"/>
                </a:cubicBezTo>
                <a:close/>
                <a:moveTo>
                  <a:pt x="1212172" y="362092"/>
                </a:moveTo>
                <a:cubicBezTo>
                  <a:pt x="1116624" y="362092"/>
                  <a:pt x="1038992" y="393278"/>
                  <a:pt x="979275" y="455649"/>
                </a:cubicBezTo>
                <a:cubicBezTo>
                  <a:pt x="908277" y="529632"/>
                  <a:pt x="872779" y="635464"/>
                  <a:pt x="872779" y="773146"/>
                </a:cubicBezTo>
                <a:cubicBezTo>
                  <a:pt x="872779" y="892912"/>
                  <a:pt x="899983" y="988792"/>
                  <a:pt x="954392" y="1060784"/>
                </a:cubicBezTo>
                <a:cubicBezTo>
                  <a:pt x="1015105" y="1141403"/>
                  <a:pt x="1100700" y="1181712"/>
                  <a:pt x="1211177" y="1181712"/>
                </a:cubicBezTo>
                <a:cubicBezTo>
                  <a:pt x="1307056" y="1181712"/>
                  <a:pt x="1384854" y="1150360"/>
                  <a:pt x="1444572" y="1087657"/>
                </a:cubicBezTo>
                <a:cubicBezTo>
                  <a:pt x="1515237" y="1014006"/>
                  <a:pt x="1550570" y="908339"/>
                  <a:pt x="1550570" y="770658"/>
                </a:cubicBezTo>
                <a:cubicBezTo>
                  <a:pt x="1550570" y="650560"/>
                  <a:pt x="1523365" y="554514"/>
                  <a:pt x="1468956" y="482522"/>
                </a:cubicBezTo>
                <a:cubicBezTo>
                  <a:pt x="1408244" y="402235"/>
                  <a:pt x="1322649" y="362092"/>
                  <a:pt x="1212172" y="362092"/>
                </a:cubicBezTo>
                <a:close/>
                <a:moveTo>
                  <a:pt x="0" y="0"/>
                </a:moveTo>
                <a:lnTo>
                  <a:pt x="2127486" y="0"/>
                </a:lnTo>
                <a:lnTo>
                  <a:pt x="2127486" y="1626118"/>
                </a:lnTo>
                <a:lnTo>
                  <a:pt x="0" y="1626118"/>
                </a:lnTo>
                <a:close/>
              </a:path>
            </a:pathLst>
          </a:custGeom>
        </p:spPr>
      </p:pic>
      <p:pic>
        <p:nvPicPr>
          <p:cNvPr id="86" name="図 85" descr="暗い, 探す, 手, 座る が含まれている画像&#10;&#10;AI 生成コンテンツは誤りを含む可能性があります。">
            <a:extLst>
              <a:ext uri="{FF2B5EF4-FFF2-40B4-BE49-F238E27FC236}">
                <a16:creationId xmlns:a16="http://schemas.microsoft.com/office/drawing/2014/main" id="{27C84026-05D4-F1C0-7EE1-CC03BD7EFF1D}"/>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4048024" y="453294"/>
            <a:ext cx="2127486" cy="1626118"/>
          </a:xfrm>
          <a:custGeom>
            <a:avLst/>
            <a:gdLst/>
            <a:ahLst/>
            <a:cxnLst/>
            <a:rect l="l" t="t" r="r" b="b"/>
            <a:pathLst>
              <a:path w="2127486" h="1626118">
                <a:moveTo>
                  <a:pt x="761616" y="379277"/>
                </a:moveTo>
                <a:lnTo>
                  <a:pt x="1016410" y="843082"/>
                </a:lnTo>
                <a:lnTo>
                  <a:pt x="1016410" y="1170034"/>
                </a:lnTo>
                <a:lnTo>
                  <a:pt x="1155253" y="1170034"/>
                </a:lnTo>
                <a:lnTo>
                  <a:pt x="1155253" y="843082"/>
                </a:lnTo>
                <a:lnTo>
                  <a:pt x="1414028" y="379277"/>
                </a:lnTo>
                <a:lnTo>
                  <a:pt x="1273692" y="379277"/>
                </a:lnTo>
                <a:lnTo>
                  <a:pt x="1121413" y="672390"/>
                </a:lnTo>
                <a:cubicBezTo>
                  <a:pt x="1113119" y="686987"/>
                  <a:pt x="1104659" y="703409"/>
                  <a:pt x="1096033" y="721656"/>
                </a:cubicBezTo>
                <a:cubicBezTo>
                  <a:pt x="1083426" y="696111"/>
                  <a:pt x="1075298" y="680020"/>
                  <a:pt x="1071649" y="673385"/>
                </a:cubicBezTo>
                <a:lnTo>
                  <a:pt x="914393" y="379277"/>
                </a:lnTo>
                <a:close/>
                <a:moveTo>
                  <a:pt x="0" y="0"/>
                </a:moveTo>
                <a:lnTo>
                  <a:pt x="2127486" y="0"/>
                </a:lnTo>
                <a:lnTo>
                  <a:pt x="2127486" y="1626118"/>
                </a:lnTo>
                <a:lnTo>
                  <a:pt x="0" y="1626118"/>
                </a:lnTo>
                <a:close/>
              </a:path>
            </a:pathLst>
          </a:custGeom>
        </p:spPr>
      </p:pic>
      <p:pic>
        <p:nvPicPr>
          <p:cNvPr id="84" name="図 83" descr="暗い, 探す, 手, 座る が含まれている画像&#10;&#10;AI 生成コンテンツは誤りを含む可能性があります。">
            <a:extLst>
              <a:ext uri="{FF2B5EF4-FFF2-40B4-BE49-F238E27FC236}">
                <a16:creationId xmlns:a16="http://schemas.microsoft.com/office/drawing/2014/main" id="{263B8343-4D72-0BDA-6A4B-322D1FC49C40}"/>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5829345" y="462076"/>
            <a:ext cx="2127486" cy="1626118"/>
          </a:xfrm>
          <a:custGeom>
            <a:avLst/>
            <a:gdLst/>
            <a:ahLst/>
            <a:cxnLst/>
            <a:rect l="l" t="t" r="r" b="b"/>
            <a:pathLst>
              <a:path w="2127486" h="1626118">
                <a:moveTo>
                  <a:pt x="864993" y="355651"/>
                </a:moveTo>
                <a:lnTo>
                  <a:pt x="864993" y="1146408"/>
                </a:lnTo>
                <a:lnTo>
                  <a:pt x="1000353" y="1146408"/>
                </a:lnTo>
                <a:lnTo>
                  <a:pt x="1000353" y="870215"/>
                </a:lnTo>
                <a:lnTo>
                  <a:pt x="1092914" y="766208"/>
                </a:lnTo>
                <a:lnTo>
                  <a:pt x="1323324" y="1146408"/>
                </a:lnTo>
                <a:lnTo>
                  <a:pt x="1479584" y="1146408"/>
                </a:lnTo>
                <a:lnTo>
                  <a:pt x="1181993" y="670162"/>
                </a:lnTo>
                <a:lnTo>
                  <a:pt x="1455697" y="355651"/>
                </a:lnTo>
                <a:lnTo>
                  <a:pt x="1298939" y="355651"/>
                </a:lnTo>
                <a:lnTo>
                  <a:pt x="1000353" y="716443"/>
                </a:lnTo>
                <a:lnTo>
                  <a:pt x="1000353" y="355651"/>
                </a:lnTo>
                <a:close/>
                <a:moveTo>
                  <a:pt x="0" y="0"/>
                </a:moveTo>
                <a:lnTo>
                  <a:pt x="2127486" y="0"/>
                </a:lnTo>
                <a:lnTo>
                  <a:pt x="2127486" y="1626118"/>
                </a:lnTo>
                <a:lnTo>
                  <a:pt x="0" y="1626118"/>
                </a:lnTo>
                <a:close/>
              </a:path>
            </a:pathLst>
          </a:custGeom>
        </p:spPr>
      </p:pic>
      <p:pic>
        <p:nvPicPr>
          <p:cNvPr id="78" name="図 77" descr="暗い, 探す, 手, 座る が含まれている画像&#10;&#10;AI 生成コンテンツは誤りを含む可能性があります。">
            <a:extLst>
              <a:ext uri="{FF2B5EF4-FFF2-40B4-BE49-F238E27FC236}">
                <a16:creationId xmlns:a16="http://schemas.microsoft.com/office/drawing/2014/main" id="{D5A9B376-0518-258B-0D09-A6A5BE447C6E}"/>
              </a:ext>
            </a:extLst>
          </p:cNvPr>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a:xfrm>
            <a:off x="-17173576" y="455924"/>
            <a:ext cx="2127486" cy="1626118"/>
          </a:xfrm>
          <a:custGeom>
            <a:avLst/>
            <a:gdLst/>
            <a:ahLst/>
            <a:cxnLst/>
            <a:rect l="l" t="t" r="r" b="b"/>
            <a:pathLst>
              <a:path w="2127486" h="1626118">
                <a:moveTo>
                  <a:pt x="851828" y="359380"/>
                </a:moveTo>
                <a:lnTo>
                  <a:pt x="851828" y="1150137"/>
                </a:lnTo>
                <a:lnTo>
                  <a:pt x="978229" y="1150137"/>
                </a:lnTo>
                <a:lnTo>
                  <a:pt x="978229" y="766951"/>
                </a:lnTo>
                <a:cubicBezTo>
                  <a:pt x="978229" y="664104"/>
                  <a:pt x="975907" y="568888"/>
                  <a:pt x="971262" y="481303"/>
                </a:cubicBezTo>
                <a:lnTo>
                  <a:pt x="985196" y="481303"/>
                </a:lnTo>
                <a:cubicBezTo>
                  <a:pt x="1020031" y="567561"/>
                  <a:pt x="1057852" y="654649"/>
                  <a:pt x="1098659" y="742566"/>
                </a:cubicBezTo>
                <a:lnTo>
                  <a:pt x="1290252" y="1150137"/>
                </a:lnTo>
                <a:lnTo>
                  <a:pt x="1458456" y="1150137"/>
                </a:lnTo>
                <a:lnTo>
                  <a:pt x="1458456" y="359380"/>
                </a:lnTo>
                <a:lnTo>
                  <a:pt x="1332054" y="359380"/>
                </a:lnTo>
                <a:lnTo>
                  <a:pt x="1332054" y="691309"/>
                </a:lnTo>
                <a:cubicBezTo>
                  <a:pt x="1332054" y="776904"/>
                  <a:pt x="1335372" y="873447"/>
                  <a:pt x="1342007" y="980938"/>
                </a:cubicBezTo>
                <a:lnTo>
                  <a:pt x="1328073" y="980938"/>
                </a:lnTo>
                <a:cubicBezTo>
                  <a:pt x="1298546" y="889703"/>
                  <a:pt x="1263545" y="799298"/>
                  <a:pt x="1223070" y="709722"/>
                </a:cubicBezTo>
                <a:lnTo>
                  <a:pt x="1058847" y="359380"/>
                </a:lnTo>
                <a:close/>
                <a:moveTo>
                  <a:pt x="0" y="0"/>
                </a:moveTo>
                <a:lnTo>
                  <a:pt x="2127486" y="0"/>
                </a:lnTo>
                <a:lnTo>
                  <a:pt x="2127486" y="1626118"/>
                </a:lnTo>
                <a:lnTo>
                  <a:pt x="0" y="1626118"/>
                </a:lnTo>
                <a:close/>
              </a:path>
            </a:pathLst>
          </a:custGeom>
        </p:spPr>
      </p:pic>
      <p:pic>
        <p:nvPicPr>
          <p:cNvPr id="74" name="図 73" descr="暗い, 探す, 手, 座る が含まれている画像&#10;&#10;AI 生成コンテンツは誤りを含む可能性があります。">
            <a:extLst>
              <a:ext uri="{FF2B5EF4-FFF2-40B4-BE49-F238E27FC236}">
                <a16:creationId xmlns:a16="http://schemas.microsoft.com/office/drawing/2014/main" id="{88984926-8423-2930-C470-F033D3D4C424}"/>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8529170" y="455924"/>
            <a:ext cx="2127486" cy="1626118"/>
          </a:xfrm>
          <a:custGeom>
            <a:avLst/>
            <a:gdLst/>
            <a:ahLst/>
            <a:cxnLst/>
            <a:rect l="l" t="t" r="r" b="b"/>
            <a:pathLst>
              <a:path w="2127486" h="1626118">
                <a:moveTo>
                  <a:pt x="1148522" y="431425"/>
                </a:moveTo>
                <a:lnTo>
                  <a:pt x="1157480" y="431425"/>
                </a:lnTo>
                <a:cubicBezTo>
                  <a:pt x="1182694" y="538584"/>
                  <a:pt x="1198286" y="603444"/>
                  <a:pt x="1204258" y="626003"/>
                </a:cubicBezTo>
                <a:lnTo>
                  <a:pt x="1250539" y="786245"/>
                </a:lnTo>
                <a:lnTo>
                  <a:pt x="1056956" y="786245"/>
                </a:lnTo>
                <a:lnTo>
                  <a:pt x="1099753" y="625008"/>
                </a:lnTo>
                <a:cubicBezTo>
                  <a:pt x="1115346" y="569936"/>
                  <a:pt x="1131602" y="505408"/>
                  <a:pt x="1148522" y="431425"/>
                </a:cubicBezTo>
                <a:close/>
                <a:moveTo>
                  <a:pt x="1075866" y="329905"/>
                </a:moveTo>
                <a:lnTo>
                  <a:pt x="833513" y="1120662"/>
                </a:lnTo>
                <a:lnTo>
                  <a:pt x="963896" y="1120662"/>
                </a:lnTo>
                <a:lnTo>
                  <a:pt x="1032073" y="888262"/>
                </a:lnTo>
                <a:lnTo>
                  <a:pt x="1274924" y="888262"/>
                </a:lnTo>
                <a:lnTo>
                  <a:pt x="1342106" y="1120662"/>
                </a:lnTo>
                <a:lnTo>
                  <a:pt x="1485925" y="1120662"/>
                </a:lnTo>
                <a:lnTo>
                  <a:pt x="1242079" y="329905"/>
                </a:lnTo>
                <a:close/>
                <a:moveTo>
                  <a:pt x="0" y="0"/>
                </a:moveTo>
                <a:lnTo>
                  <a:pt x="2127486" y="0"/>
                </a:lnTo>
                <a:lnTo>
                  <a:pt x="2127486" y="1626118"/>
                </a:lnTo>
                <a:lnTo>
                  <a:pt x="0" y="1626118"/>
                </a:lnTo>
                <a:close/>
              </a:path>
            </a:pathLst>
          </a:custGeom>
        </p:spPr>
      </p:pic>
      <p:pic>
        <p:nvPicPr>
          <p:cNvPr id="72" name="図 71" descr="暗い, 探す, 手, 座る が含まれている画像&#10;&#10;AI 生成コンテンツは誤りを含む可能性があります。">
            <a:extLst>
              <a:ext uri="{FF2B5EF4-FFF2-40B4-BE49-F238E27FC236}">
                <a16:creationId xmlns:a16="http://schemas.microsoft.com/office/drawing/2014/main" id="{1074841A-FDC7-4775-7229-CEEC5CF4A22F}"/>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a:xfrm>
            <a:off x="-19883285" y="457809"/>
            <a:ext cx="2127486" cy="1626118"/>
          </a:xfrm>
          <a:custGeom>
            <a:avLst/>
            <a:gdLst/>
            <a:ahLst/>
            <a:cxnLst/>
            <a:rect l="l" t="t" r="r" b="b"/>
            <a:pathLst>
              <a:path w="2127486" h="1626118">
                <a:moveTo>
                  <a:pt x="896114" y="371174"/>
                </a:moveTo>
                <a:lnTo>
                  <a:pt x="896114" y="1161931"/>
                </a:lnTo>
                <a:lnTo>
                  <a:pt x="1032468" y="1161931"/>
                </a:lnTo>
                <a:lnTo>
                  <a:pt x="1032468" y="805120"/>
                </a:lnTo>
                <a:lnTo>
                  <a:pt x="1361908" y="805120"/>
                </a:lnTo>
                <a:lnTo>
                  <a:pt x="1361908" y="1161931"/>
                </a:lnTo>
                <a:lnTo>
                  <a:pt x="1498263" y="1161931"/>
                </a:lnTo>
                <a:lnTo>
                  <a:pt x="1498263" y="371174"/>
                </a:lnTo>
                <a:lnTo>
                  <a:pt x="1361908" y="371174"/>
                </a:lnTo>
                <a:lnTo>
                  <a:pt x="1361908" y="693150"/>
                </a:lnTo>
                <a:lnTo>
                  <a:pt x="1032468" y="693150"/>
                </a:lnTo>
                <a:lnTo>
                  <a:pt x="1032468" y="371174"/>
                </a:lnTo>
                <a:close/>
                <a:moveTo>
                  <a:pt x="0" y="0"/>
                </a:moveTo>
                <a:lnTo>
                  <a:pt x="2127486" y="0"/>
                </a:lnTo>
                <a:lnTo>
                  <a:pt x="2127486" y="1626118"/>
                </a:lnTo>
                <a:lnTo>
                  <a:pt x="0" y="1626118"/>
                </a:lnTo>
                <a:close/>
              </a:path>
            </a:pathLst>
          </a:custGeom>
        </p:spPr>
      </p:pic>
      <p:pic>
        <p:nvPicPr>
          <p:cNvPr id="39" name="図 38" descr="暗い, 探す, 手, 座る が含まれている画像&#10;&#10;AI 生成コンテンツは誤りを含む可能性があります。">
            <a:extLst>
              <a:ext uri="{FF2B5EF4-FFF2-40B4-BE49-F238E27FC236}">
                <a16:creationId xmlns:a16="http://schemas.microsoft.com/office/drawing/2014/main" id="{8CC39675-9FD0-D82A-D9B6-926A968B510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1228773" y="457809"/>
            <a:ext cx="2127486" cy="1626118"/>
          </a:xfrm>
          <a:custGeom>
            <a:avLst/>
            <a:gdLst/>
            <a:ahLst/>
            <a:cxnLst/>
            <a:rect l="l" t="t" r="r" b="b"/>
            <a:pathLst>
              <a:path w="2127486" h="1626118">
                <a:moveTo>
                  <a:pt x="674097" y="382411"/>
                </a:moveTo>
                <a:lnTo>
                  <a:pt x="674097" y="493386"/>
                </a:lnTo>
                <a:lnTo>
                  <a:pt x="907492" y="493386"/>
                </a:lnTo>
                <a:lnTo>
                  <a:pt x="907492" y="1173168"/>
                </a:lnTo>
                <a:lnTo>
                  <a:pt x="1046334" y="1173168"/>
                </a:lnTo>
                <a:lnTo>
                  <a:pt x="1046334" y="493386"/>
                </a:lnTo>
                <a:lnTo>
                  <a:pt x="1281720" y="493386"/>
                </a:lnTo>
                <a:lnTo>
                  <a:pt x="1281720" y="382411"/>
                </a:lnTo>
                <a:close/>
                <a:moveTo>
                  <a:pt x="0" y="0"/>
                </a:moveTo>
                <a:lnTo>
                  <a:pt x="2127486" y="0"/>
                </a:lnTo>
                <a:lnTo>
                  <a:pt x="2127486" y="1626118"/>
                </a:lnTo>
                <a:lnTo>
                  <a:pt x="0" y="1626118"/>
                </a:lnTo>
                <a:close/>
              </a:path>
            </a:pathLst>
          </a:custGeom>
        </p:spPr>
      </p:pic>
    </p:spTree>
    <p:extLst>
      <p:ext uri="{BB962C8B-B14F-4D97-AF65-F5344CB8AC3E}">
        <p14:creationId xmlns:p14="http://schemas.microsoft.com/office/powerpoint/2010/main" val="1705145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67301-2476-2903-DEAE-7D560186828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B29D29B-6BB1-CC39-084D-B74D2CBC3726}"/>
              </a:ext>
            </a:extLst>
          </p:cNvPr>
          <p:cNvSpPr txBox="1"/>
          <p:nvPr/>
        </p:nvSpPr>
        <p:spPr>
          <a:xfrm>
            <a:off x="906487" y="1571507"/>
            <a:ext cx="1219200" cy="372094"/>
          </a:xfrm>
          <a:prstGeom prst="rect">
            <a:avLst/>
          </a:prstGeom>
          <a:noFill/>
        </p:spPr>
        <p:txBody>
          <a:bodyPr wrap="square" rtlCol="0">
            <a:spAutoFit/>
          </a:bodyPr>
          <a:lstStyle/>
          <a:p>
            <a:r>
              <a:rPr kumimoji="1" lang="ja-JP" altLang="en-US">
                <a:solidFill>
                  <a:srgbClr val="FFFFFF"/>
                </a:solidFill>
              </a:rPr>
              <a:t>参考文献</a:t>
            </a:r>
          </a:p>
        </p:txBody>
      </p:sp>
      <p:sp>
        <p:nvSpPr>
          <p:cNvPr id="3" name="テキスト ボックス 2">
            <a:extLst>
              <a:ext uri="{FF2B5EF4-FFF2-40B4-BE49-F238E27FC236}">
                <a16:creationId xmlns:a16="http://schemas.microsoft.com/office/drawing/2014/main" id="{BAF3C848-ED52-3C55-1C33-5FC6CE9AD715}"/>
              </a:ext>
            </a:extLst>
          </p:cNvPr>
          <p:cNvSpPr txBox="1"/>
          <p:nvPr/>
        </p:nvSpPr>
        <p:spPr>
          <a:xfrm>
            <a:off x="1159824" y="2428507"/>
            <a:ext cx="9872352" cy="646331"/>
          </a:xfrm>
          <a:prstGeom prst="rect">
            <a:avLst/>
          </a:prstGeom>
          <a:noFill/>
        </p:spPr>
        <p:txBody>
          <a:bodyPr wrap="square" rtlCol="0">
            <a:spAutoFit/>
          </a:bodyPr>
          <a:lstStyle/>
          <a:p>
            <a:r>
              <a:rPr kumimoji="1" lang="ja-JP" altLang="en-US">
                <a:solidFill>
                  <a:srgbClr val="FFFFFF"/>
                </a:solidFill>
              </a:rPr>
              <a:t>大阪府立環境農林水産総合研究所　向井貴彦、西田睦</a:t>
            </a:r>
            <a:endParaRPr kumimoji="1" lang="en-US" altLang="ja-JP">
              <a:solidFill>
                <a:srgbClr val="FFFFFF"/>
              </a:solidFill>
            </a:endParaRPr>
          </a:p>
          <a:p>
            <a:r>
              <a:rPr kumimoji="1" lang="ja-JP" altLang="en-US">
                <a:solidFill>
                  <a:srgbClr val="FFFFFF"/>
                </a:solidFill>
              </a:rPr>
              <a:t>「日本産ドンコにおけるミトコンドリア</a:t>
            </a:r>
            <a:r>
              <a:rPr kumimoji="1" lang="en-US" altLang="ja-JP">
                <a:solidFill>
                  <a:srgbClr val="FFFFFF"/>
                </a:solidFill>
              </a:rPr>
              <a:t>DNA</a:t>
            </a:r>
            <a:r>
              <a:rPr kumimoji="1" lang="ja-JP" altLang="en-US">
                <a:solidFill>
                  <a:srgbClr val="FFFFFF"/>
                </a:solidFill>
              </a:rPr>
              <a:t>の系統と関東地方への人為移植の分子的証拠」</a:t>
            </a:r>
          </a:p>
        </p:txBody>
      </p:sp>
      <p:sp>
        <p:nvSpPr>
          <p:cNvPr id="4" name="テキスト ボックス 3">
            <a:extLst>
              <a:ext uri="{FF2B5EF4-FFF2-40B4-BE49-F238E27FC236}">
                <a16:creationId xmlns:a16="http://schemas.microsoft.com/office/drawing/2014/main" id="{AAA24EB4-AF58-9D95-865D-9502C3C16322}"/>
              </a:ext>
            </a:extLst>
          </p:cNvPr>
          <p:cNvSpPr txBox="1"/>
          <p:nvPr/>
        </p:nvSpPr>
        <p:spPr>
          <a:xfrm>
            <a:off x="1159824" y="3429000"/>
            <a:ext cx="9872352" cy="369332"/>
          </a:xfrm>
          <a:prstGeom prst="rect">
            <a:avLst/>
          </a:prstGeom>
          <a:noFill/>
        </p:spPr>
        <p:txBody>
          <a:bodyPr wrap="square" rtlCol="0">
            <a:spAutoFit/>
          </a:bodyPr>
          <a:lstStyle/>
          <a:p>
            <a:r>
              <a:rPr kumimoji="1" lang="ja-JP" altLang="en-US">
                <a:solidFill>
                  <a:srgbClr val="FFFFFF"/>
                </a:solidFill>
              </a:rPr>
              <a:t>道津喜衛、塚原博「ドンコの生活史」</a:t>
            </a:r>
          </a:p>
        </p:txBody>
      </p:sp>
      <p:pic>
        <p:nvPicPr>
          <p:cNvPr id="5" name="044_ずんだもん（ノーマル）_参考文献と、このス…">
            <a:hlinkClick r:id="" action="ppaction://media"/>
            <a:extLst>
              <a:ext uri="{FF2B5EF4-FFF2-40B4-BE49-F238E27FC236}">
                <a16:creationId xmlns:a16="http://schemas.microsoft.com/office/drawing/2014/main" id="{DA3FBD58-7D36-10B6-D4F5-7CA692890B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78125" y="-1308100"/>
            <a:ext cx="609600" cy="609600"/>
          </a:xfrm>
          <a:prstGeom prst="rect">
            <a:avLst/>
          </a:prstGeom>
        </p:spPr>
      </p:pic>
    </p:spTree>
    <p:extLst>
      <p:ext uri="{BB962C8B-B14F-4D97-AF65-F5344CB8AC3E}">
        <p14:creationId xmlns:p14="http://schemas.microsoft.com/office/powerpoint/2010/main" val="3329315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5"/>
                </p:tgtEl>
              </p:cMediaNode>
            </p:audio>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024CF-629D-9EE6-24EF-600B04D1B8D2}"/>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02C25C9-CF93-F520-EE3D-2F7FB81C31A9}"/>
              </a:ext>
            </a:extLst>
          </p:cNvPr>
          <p:cNvSpPr txBox="1"/>
          <p:nvPr/>
        </p:nvSpPr>
        <p:spPr>
          <a:xfrm>
            <a:off x="906487" y="1571507"/>
            <a:ext cx="1219200" cy="369332"/>
          </a:xfrm>
          <a:prstGeom prst="rect">
            <a:avLst/>
          </a:prstGeom>
          <a:noFill/>
        </p:spPr>
        <p:txBody>
          <a:bodyPr wrap="square" rtlCol="0">
            <a:spAutoFit/>
          </a:bodyPr>
          <a:lstStyle/>
          <a:p>
            <a:r>
              <a:rPr lang="ja-JP" altLang="en-US">
                <a:solidFill>
                  <a:srgbClr val="FFFFFF"/>
                </a:solidFill>
              </a:rPr>
              <a:t>使用素材</a:t>
            </a:r>
            <a:endParaRPr kumimoji="1" lang="ja-JP" altLang="en-US">
              <a:solidFill>
                <a:srgbClr val="FFFFFF"/>
              </a:solidFill>
            </a:endParaRPr>
          </a:p>
        </p:txBody>
      </p:sp>
      <p:sp>
        <p:nvSpPr>
          <p:cNvPr id="3" name="テキスト ボックス 2">
            <a:extLst>
              <a:ext uri="{FF2B5EF4-FFF2-40B4-BE49-F238E27FC236}">
                <a16:creationId xmlns:a16="http://schemas.microsoft.com/office/drawing/2014/main" id="{A09568C1-58B8-5A7A-CFDD-3D0F21D4E878}"/>
              </a:ext>
            </a:extLst>
          </p:cNvPr>
          <p:cNvSpPr txBox="1"/>
          <p:nvPr/>
        </p:nvSpPr>
        <p:spPr>
          <a:xfrm>
            <a:off x="1159824" y="2428507"/>
            <a:ext cx="9872352" cy="646331"/>
          </a:xfrm>
          <a:prstGeom prst="rect">
            <a:avLst/>
          </a:prstGeom>
          <a:noFill/>
        </p:spPr>
        <p:txBody>
          <a:bodyPr wrap="square" rtlCol="0">
            <a:spAutoFit/>
          </a:bodyPr>
          <a:lstStyle/>
          <a:p>
            <a:r>
              <a:rPr kumimoji="1" lang="ja-JP" altLang="en-US">
                <a:solidFill>
                  <a:srgbClr val="FFFFFF"/>
                </a:solidFill>
              </a:rPr>
              <a:t>･かわいいフリー素材集 いらすとや　</a:t>
            </a:r>
            <a:r>
              <a:rPr lang="en-US" altLang="ja-JP">
                <a:solidFill>
                  <a:srgbClr val="FFFFFF"/>
                </a:solidFill>
              </a:rPr>
              <a:t>https://www.irasutoya.com/</a:t>
            </a:r>
            <a:endParaRPr kumimoji="1" lang="en-US" altLang="ja-JP">
              <a:solidFill>
                <a:srgbClr val="FFFFFF"/>
              </a:solidFill>
            </a:endParaRPr>
          </a:p>
          <a:p>
            <a:r>
              <a:rPr lang="ja-JP" altLang="en-US">
                <a:solidFill>
                  <a:srgbClr val="FFFFFF"/>
                </a:solidFill>
              </a:rPr>
              <a:t>　</a:t>
            </a:r>
            <a:r>
              <a:rPr lang="en-US" altLang="ja-JP">
                <a:solidFill>
                  <a:srgbClr val="FFFFFF"/>
                </a:solidFill>
              </a:rPr>
              <a:t>｢</a:t>
            </a:r>
            <a:r>
              <a:rPr lang="ja-JP" altLang="en-US">
                <a:solidFill>
                  <a:srgbClr val="FFFFFF"/>
                </a:solidFill>
              </a:rPr>
              <a:t>ドンコのイラスト</a:t>
            </a:r>
            <a:r>
              <a:rPr lang="en-US" altLang="ja-JP">
                <a:solidFill>
                  <a:srgbClr val="FFFFFF"/>
                </a:solidFill>
              </a:rPr>
              <a:t>｣｢</a:t>
            </a:r>
            <a:r>
              <a:rPr lang="ja-JP" altLang="en-US">
                <a:solidFill>
                  <a:srgbClr val="FFFFFF"/>
                </a:solidFill>
              </a:rPr>
              <a:t>ヤマトヌマエビのイラスト</a:t>
            </a:r>
            <a:r>
              <a:rPr lang="en-US" altLang="ja-JP">
                <a:solidFill>
                  <a:srgbClr val="FFFFFF"/>
                </a:solidFill>
              </a:rPr>
              <a:t>｣</a:t>
            </a:r>
            <a:endParaRPr kumimoji="1" lang="ja-JP" altLang="en-US">
              <a:solidFill>
                <a:srgbClr val="FFFFFF"/>
              </a:solidFill>
            </a:endParaRPr>
          </a:p>
        </p:txBody>
      </p:sp>
      <p:sp>
        <p:nvSpPr>
          <p:cNvPr id="4" name="テキスト ボックス 3">
            <a:extLst>
              <a:ext uri="{FF2B5EF4-FFF2-40B4-BE49-F238E27FC236}">
                <a16:creationId xmlns:a16="http://schemas.microsoft.com/office/drawing/2014/main" id="{0F6CCA73-8D55-36DC-2DB4-DC46D60C5FC2}"/>
              </a:ext>
            </a:extLst>
          </p:cNvPr>
          <p:cNvSpPr txBox="1"/>
          <p:nvPr/>
        </p:nvSpPr>
        <p:spPr>
          <a:xfrm>
            <a:off x="1159824" y="3429000"/>
            <a:ext cx="9872352" cy="646331"/>
          </a:xfrm>
          <a:prstGeom prst="rect">
            <a:avLst/>
          </a:prstGeom>
          <a:noFill/>
        </p:spPr>
        <p:txBody>
          <a:bodyPr wrap="square" rtlCol="0">
            <a:spAutoFit/>
          </a:bodyPr>
          <a:lstStyle/>
          <a:p>
            <a:r>
              <a:rPr lang="ja-JP" altLang="en-US">
                <a:solidFill>
                  <a:srgbClr val="FFFFFF"/>
                </a:solidFill>
              </a:rPr>
              <a:t>･</a:t>
            </a:r>
            <a:r>
              <a:rPr lang="en-US" altLang="ja-JP">
                <a:solidFill>
                  <a:srgbClr val="FFFFFF"/>
                </a:solidFill>
              </a:rPr>
              <a:t>PowerPoint </a:t>
            </a:r>
            <a:r>
              <a:rPr lang="ja-JP" altLang="en-US">
                <a:solidFill>
                  <a:srgbClr val="FFFFFF"/>
                </a:solidFill>
              </a:rPr>
              <a:t>ストック画像 アイコン</a:t>
            </a:r>
            <a:endParaRPr lang="en-US" altLang="ja-JP">
              <a:solidFill>
                <a:srgbClr val="FFFFFF"/>
              </a:solidFill>
            </a:endParaRPr>
          </a:p>
          <a:p>
            <a:r>
              <a:rPr kumimoji="1" lang="ja-JP" altLang="en-US">
                <a:solidFill>
                  <a:srgbClr val="FFFFFF"/>
                </a:solidFill>
              </a:rPr>
              <a:t>　</a:t>
            </a:r>
            <a:r>
              <a:rPr kumimoji="1" lang="en-US" altLang="ja-JP">
                <a:solidFill>
                  <a:srgbClr val="FFFFFF"/>
                </a:solidFill>
              </a:rPr>
              <a:t>｢</a:t>
            </a:r>
            <a:r>
              <a:rPr kumimoji="1" lang="ja-JP" altLang="en-US">
                <a:solidFill>
                  <a:srgbClr val="FFFFFF"/>
                </a:solidFill>
              </a:rPr>
              <a:t>人間</a:t>
            </a:r>
            <a:r>
              <a:rPr kumimoji="1" lang="en-US" altLang="ja-JP">
                <a:solidFill>
                  <a:srgbClr val="FFFFFF"/>
                </a:solidFill>
              </a:rPr>
              <a:t>｣｢</a:t>
            </a:r>
            <a:r>
              <a:rPr kumimoji="1" lang="ja-JP" altLang="en-US">
                <a:solidFill>
                  <a:srgbClr val="FFFFFF"/>
                </a:solidFill>
              </a:rPr>
              <a:t>ライト</a:t>
            </a:r>
            <a:r>
              <a:rPr kumimoji="1" lang="en-US" altLang="ja-JP">
                <a:solidFill>
                  <a:srgbClr val="FFFFFF"/>
                </a:solidFill>
              </a:rPr>
              <a:t>｣｢</a:t>
            </a:r>
            <a:r>
              <a:rPr kumimoji="1" lang="ja-JP" altLang="en-US">
                <a:solidFill>
                  <a:srgbClr val="FFFFFF"/>
                </a:solidFill>
              </a:rPr>
              <a:t>カメラ</a:t>
            </a:r>
            <a:r>
              <a:rPr kumimoji="1" lang="en-US" altLang="ja-JP">
                <a:solidFill>
                  <a:srgbClr val="FFFFFF"/>
                </a:solidFill>
              </a:rPr>
              <a:t>｣｢</a:t>
            </a:r>
            <a:r>
              <a:rPr kumimoji="1" lang="ja-JP" altLang="en-US">
                <a:solidFill>
                  <a:srgbClr val="FFFFFF"/>
                </a:solidFill>
              </a:rPr>
              <a:t>太陽</a:t>
            </a:r>
            <a:r>
              <a:rPr kumimoji="1" lang="en-US" altLang="ja-JP">
                <a:solidFill>
                  <a:srgbClr val="FFFFFF"/>
                </a:solidFill>
              </a:rPr>
              <a:t>｣｢</a:t>
            </a:r>
            <a:r>
              <a:rPr lang="ja-JP" altLang="en-US">
                <a:solidFill>
                  <a:srgbClr val="FFFFFF"/>
                </a:solidFill>
              </a:rPr>
              <a:t>月</a:t>
            </a:r>
            <a:r>
              <a:rPr kumimoji="1" lang="en-US" altLang="ja-JP">
                <a:solidFill>
                  <a:srgbClr val="FFFFFF"/>
                </a:solidFill>
              </a:rPr>
              <a:t>｣｢</a:t>
            </a:r>
            <a:r>
              <a:rPr kumimoji="1" lang="ja-JP" altLang="en-US">
                <a:solidFill>
                  <a:srgbClr val="FFFFFF"/>
                </a:solidFill>
              </a:rPr>
              <a:t>虫眼鏡</a:t>
            </a:r>
            <a:r>
              <a:rPr kumimoji="1" lang="en-US" altLang="ja-JP">
                <a:solidFill>
                  <a:srgbClr val="FFFFFF"/>
                </a:solidFill>
              </a:rPr>
              <a:t>｣</a:t>
            </a:r>
            <a:endParaRPr kumimoji="1" lang="ja-JP" altLang="en-US">
              <a:solidFill>
                <a:srgbClr val="FFFFFF"/>
              </a:solidFill>
            </a:endParaRPr>
          </a:p>
        </p:txBody>
      </p:sp>
      <p:sp>
        <p:nvSpPr>
          <p:cNvPr id="5" name="テキスト ボックス 4">
            <a:extLst>
              <a:ext uri="{FF2B5EF4-FFF2-40B4-BE49-F238E27FC236}">
                <a16:creationId xmlns:a16="http://schemas.microsoft.com/office/drawing/2014/main" id="{01316468-C88F-D968-143F-2FEF52E0FFA4}"/>
              </a:ext>
            </a:extLst>
          </p:cNvPr>
          <p:cNvSpPr txBox="1"/>
          <p:nvPr/>
        </p:nvSpPr>
        <p:spPr>
          <a:xfrm>
            <a:off x="1159824" y="4429493"/>
            <a:ext cx="9872352" cy="369332"/>
          </a:xfrm>
          <a:prstGeom prst="rect">
            <a:avLst/>
          </a:prstGeom>
          <a:noFill/>
        </p:spPr>
        <p:txBody>
          <a:bodyPr wrap="square" rtlCol="0">
            <a:spAutoFit/>
          </a:bodyPr>
          <a:lstStyle/>
          <a:p>
            <a:r>
              <a:rPr lang="ja-JP" altLang="en-US" dirty="0">
                <a:solidFill>
                  <a:srgbClr val="FFFFFF"/>
                </a:solidFill>
              </a:rPr>
              <a:t>･</a:t>
            </a:r>
            <a:r>
              <a:rPr lang="en-US" altLang="ja-JP" dirty="0">
                <a:solidFill>
                  <a:srgbClr val="FFFFFF"/>
                </a:solidFill>
              </a:rPr>
              <a:t>VOICEVOX</a:t>
            </a:r>
            <a:r>
              <a:rPr lang="ja-JP" altLang="en-US" dirty="0">
                <a:solidFill>
                  <a:srgbClr val="FFFFFF"/>
                </a:solidFill>
              </a:rPr>
              <a:t>　</a:t>
            </a:r>
            <a:r>
              <a:rPr lang="en-US" altLang="ja-JP" dirty="0">
                <a:solidFill>
                  <a:srgbClr val="FFFFFF"/>
                </a:solidFill>
              </a:rPr>
              <a:t>｢</a:t>
            </a:r>
            <a:r>
              <a:rPr lang="ja-JP" altLang="en-US" dirty="0">
                <a:solidFill>
                  <a:srgbClr val="FFFFFF"/>
                </a:solidFill>
              </a:rPr>
              <a:t>ずんだもん</a:t>
            </a:r>
            <a:r>
              <a:rPr lang="en-US" altLang="ja-JP" dirty="0">
                <a:solidFill>
                  <a:srgbClr val="FFFFFF"/>
                </a:solidFill>
              </a:rPr>
              <a:t>｣｢</a:t>
            </a:r>
            <a:r>
              <a:rPr lang="ja-JP" altLang="en-US">
                <a:solidFill>
                  <a:srgbClr val="FFFFFF"/>
                </a:solidFill>
              </a:rPr>
              <a:t>四国めたん</a:t>
            </a:r>
            <a:r>
              <a:rPr lang="en-US" altLang="ja-JP">
                <a:solidFill>
                  <a:srgbClr val="FFFFFF"/>
                </a:solidFill>
              </a:rPr>
              <a:t>｣</a:t>
            </a:r>
            <a:r>
              <a:rPr lang="ja-JP" altLang="en-US" dirty="0">
                <a:solidFill>
                  <a:srgbClr val="FFFFFF"/>
                </a:solidFill>
              </a:rPr>
              <a:t> </a:t>
            </a:r>
            <a:endParaRPr lang="en-US" altLang="ja-JP" dirty="0">
              <a:solidFill>
                <a:srgbClr val="FFFFFF"/>
              </a:solidFill>
            </a:endParaRPr>
          </a:p>
        </p:txBody>
      </p:sp>
    </p:spTree>
    <p:extLst>
      <p:ext uri="{BB962C8B-B14F-4D97-AF65-F5344CB8AC3E}">
        <p14:creationId xmlns:p14="http://schemas.microsoft.com/office/powerpoint/2010/main" val="634931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2E107-5594-F1EB-CFDC-66B9E9CA016B}"/>
            </a:ext>
          </a:extLst>
        </p:cNvPr>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C506862D-4789-FBE3-7740-2CAB9CCFFC1C}"/>
              </a:ext>
            </a:extLst>
          </p:cNvPr>
          <p:cNvSpPr txBox="1"/>
          <p:nvPr/>
        </p:nvSpPr>
        <p:spPr>
          <a:xfrm>
            <a:off x="5486409" y="1452756"/>
            <a:ext cx="1219200" cy="369332"/>
          </a:xfrm>
          <a:prstGeom prst="rect">
            <a:avLst/>
          </a:prstGeom>
          <a:noFill/>
        </p:spPr>
        <p:txBody>
          <a:bodyPr wrap="square" rtlCol="0">
            <a:spAutoFit/>
          </a:bodyPr>
          <a:lstStyle/>
          <a:p>
            <a:r>
              <a:rPr lang="ja-JP" altLang="en-US">
                <a:solidFill>
                  <a:srgbClr val="FFFFFF"/>
                </a:solidFill>
              </a:rPr>
              <a:t>製作･著作</a:t>
            </a:r>
            <a:endParaRPr kumimoji="1" lang="ja-JP" altLang="en-US">
              <a:solidFill>
                <a:srgbClr val="FFFFFF"/>
              </a:solidFill>
            </a:endParaRPr>
          </a:p>
        </p:txBody>
      </p:sp>
      <p:sp>
        <p:nvSpPr>
          <p:cNvPr id="15" name="テキスト ボックス 14">
            <a:extLst>
              <a:ext uri="{FF2B5EF4-FFF2-40B4-BE49-F238E27FC236}">
                <a16:creationId xmlns:a16="http://schemas.microsoft.com/office/drawing/2014/main" id="{5AA40392-3608-353A-D106-D8F1E1CB1587}"/>
              </a:ext>
            </a:extLst>
          </p:cNvPr>
          <p:cNvSpPr txBox="1"/>
          <p:nvPr/>
        </p:nvSpPr>
        <p:spPr>
          <a:xfrm>
            <a:off x="1159824" y="2538364"/>
            <a:ext cx="9872352" cy="369332"/>
          </a:xfrm>
          <a:prstGeom prst="rect">
            <a:avLst/>
          </a:prstGeom>
          <a:noFill/>
        </p:spPr>
        <p:txBody>
          <a:bodyPr wrap="square" rtlCol="0">
            <a:spAutoFit/>
          </a:bodyPr>
          <a:lstStyle/>
          <a:p>
            <a:pPr algn="ctr"/>
            <a:r>
              <a:rPr lang="ja-JP" altLang="en-US">
                <a:solidFill>
                  <a:srgbClr val="FFFFFF"/>
                </a:solidFill>
              </a:rPr>
              <a:t>矢野の探究祭発表用スライド作成委員会</a:t>
            </a:r>
            <a:endParaRPr kumimoji="1" lang="ja-JP" altLang="en-US">
              <a:solidFill>
                <a:srgbClr val="FFFFFF"/>
              </a:solidFill>
            </a:endParaRPr>
          </a:p>
        </p:txBody>
      </p:sp>
      <p:sp>
        <p:nvSpPr>
          <p:cNvPr id="16" name="テキスト ボックス 15">
            <a:extLst>
              <a:ext uri="{FF2B5EF4-FFF2-40B4-BE49-F238E27FC236}">
                <a16:creationId xmlns:a16="http://schemas.microsoft.com/office/drawing/2014/main" id="{05F939EB-BD22-3D76-A222-AB515739C140}"/>
              </a:ext>
            </a:extLst>
          </p:cNvPr>
          <p:cNvSpPr txBox="1"/>
          <p:nvPr/>
        </p:nvSpPr>
        <p:spPr>
          <a:xfrm>
            <a:off x="1159824" y="3056908"/>
            <a:ext cx="9872352" cy="369332"/>
          </a:xfrm>
          <a:prstGeom prst="rect">
            <a:avLst/>
          </a:prstGeom>
          <a:noFill/>
        </p:spPr>
        <p:txBody>
          <a:bodyPr wrap="square" rtlCol="0">
            <a:spAutoFit/>
          </a:bodyPr>
          <a:lstStyle/>
          <a:p>
            <a:pPr algn="ctr"/>
            <a:r>
              <a:rPr kumimoji="1" lang="en-US" altLang="ja-JP">
                <a:solidFill>
                  <a:srgbClr val="FFFFFF"/>
                </a:solidFill>
              </a:rPr>
              <a:t>totoka3710</a:t>
            </a:r>
            <a:endParaRPr kumimoji="1" lang="ja-JP" altLang="en-US">
              <a:solidFill>
                <a:srgbClr val="FFFFFF"/>
              </a:solidFill>
            </a:endParaRPr>
          </a:p>
        </p:txBody>
      </p:sp>
      <p:sp>
        <p:nvSpPr>
          <p:cNvPr id="17" name="テキスト ボックス 16">
            <a:extLst>
              <a:ext uri="{FF2B5EF4-FFF2-40B4-BE49-F238E27FC236}">
                <a16:creationId xmlns:a16="http://schemas.microsoft.com/office/drawing/2014/main" id="{38868488-5810-0A15-6DAE-FD5E143F8936}"/>
              </a:ext>
            </a:extLst>
          </p:cNvPr>
          <p:cNvSpPr txBox="1"/>
          <p:nvPr/>
        </p:nvSpPr>
        <p:spPr>
          <a:xfrm>
            <a:off x="1159824" y="4831486"/>
            <a:ext cx="9872352" cy="369332"/>
          </a:xfrm>
          <a:prstGeom prst="rect">
            <a:avLst/>
          </a:prstGeom>
          <a:noFill/>
        </p:spPr>
        <p:txBody>
          <a:bodyPr wrap="square" rtlCol="0">
            <a:spAutoFit/>
          </a:bodyPr>
          <a:lstStyle/>
          <a:p>
            <a:pPr algn="ctr"/>
            <a:r>
              <a:rPr kumimoji="1" lang="en-US" altLang="ja-JP">
                <a:solidFill>
                  <a:srgbClr val="FFFFFF"/>
                </a:solidFill>
              </a:rPr>
              <a:t>Copyright © totoka3710. All Rights Reserved.</a:t>
            </a:r>
            <a:endParaRPr kumimoji="1" lang="ja-JP" altLang="en-US">
              <a:solidFill>
                <a:srgbClr val="FFFFFF"/>
              </a:solidFill>
            </a:endParaRPr>
          </a:p>
        </p:txBody>
      </p:sp>
      <p:pic>
        <p:nvPicPr>
          <p:cNvPr id="4" name="045_ずんだもん（ノーマル）_スペシャルサンクス…">
            <a:hlinkClick r:id="" action="ppaction://media"/>
            <a:extLst>
              <a:ext uri="{FF2B5EF4-FFF2-40B4-BE49-F238E27FC236}">
                <a16:creationId xmlns:a16="http://schemas.microsoft.com/office/drawing/2014/main" id="{E73FED6F-CDF7-6B60-1D7F-0C0BA69636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35350" y="-1279525"/>
            <a:ext cx="609600" cy="609600"/>
          </a:xfrm>
          <a:prstGeom prst="rect">
            <a:avLst/>
          </a:prstGeom>
        </p:spPr>
      </p:pic>
    </p:spTree>
    <p:extLst>
      <p:ext uri="{BB962C8B-B14F-4D97-AF65-F5344CB8AC3E}">
        <p14:creationId xmlns:p14="http://schemas.microsoft.com/office/powerpoint/2010/main" val="199287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433B5-1630-7926-8207-0978E2C5722F}"/>
            </a:ext>
          </a:extLst>
        </p:cNvPr>
        <p:cNvGrpSpPr/>
        <p:nvPr/>
      </p:nvGrpSpPr>
      <p:grpSpPr>
        <a:xfrm>
          <a:off x="0" y="0"/>
          <a:ext cx="0" cy="0"/>
          <a:chOff x="0" y="0"/>
          <a:chExt cx="0" cy="0"/>
        </a:xfrm>
      </p:grpSpPr>
    </p:spTree>
    <p:extLst>
      <p:ext uri="{BB962C8B-B14F-4D97-AF65-F5344CB8AC3E}">
        <p14:creationId xmlns:p14="http://schemas.microsoft.com/office/powerpoint/2010/main" val="336943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2B405-38B4-3209-4FF4-F053B238BA84}"/>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42C4EA43-99BB-6AF5-B458-88EC89AD721F}"/>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DF07C5B1-2424-BE43-6638-3CAE36BCB2AE}"/>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47" name="テキスト ボックス 46">
            <a:extLst>
              <a:ext uri="{FF2B5EF4-FFF2-40B4-BE49-F238E27FC236}">
                <a16:creationId xmlns:a16="http://schemas.microsoft.com/office/drawing/2014/main" id="{B241E92D-AFAE-3DC9-C3DD-88ED579E7F91}"/>
              </a:ext>
            </a:extLst>
          </p:cNvPr>
          <p:cNvSpPr txBox="1"/>
          <p:nvPr/>
        </p:nvSpPr>
        <p:spPr>
          <a:xfrm>
            <a:off x="1814267" y="-595186"/>
            <a:ext cx="1102043" cy="461665"/>
          </a:xfrm>
          <a:prstGeom prst="rect">
            <a:avLst/>
          </a:prstGeom>
          <a:noFill/>
        </p:spPr>
        <p:txBody>
          <a:bodyPr wrap="square" rtlCol="0">
            <a:spAutoFit/>
          </a:bodyPr>
          <a:lstStyle/>
          <a:p>
            <a:r>
              <a:rPr kumimoji="1" lang="ja-JP" altLang="en-US" sz="2400">
                <a:solidFill>
                  <a:schemeClr val="bg1"/>
                </a:solidFill>
              </a:rPr>
              <a:t>結果</a:t>
            </a:r>
          </a:p>
        </p:txBody>
      </p:sp>
      <p:grpSp>
        <p:nvGrpSpPr>
          <p:cNvPr id="200" name="グループ化 199">
            <a:extLst>
              <a:ext uri="{FF2B5EF4-FFF2-40B4-BE49-F238E27FC236}">
                <a16:creationId xmlns:a16="http://schemas.microsoft.com/office/drawing/2014/main" id="{91F0803D-1217-9C8D-9D49-192E37946651}"/>
              </a:ext>
            </a:extLst>
          </p:cNvPr>
          <p:cNvGrpSpPr/>
          <p:nvPr/>
        </p:nvGrpSpPr>
        <p:grpSpPr>
          <a:xfrm>
            <a:off x="8011641" y="3754725"/>
            <a:ext cx="3748559" cy="2962957"/>
            <a:chOff x="8011641" y="3754725"/>
            <a:chExt cx="3748559" cy="2962957"/>
          </a:xfrm>
        </p:grpSpPr>
        <p:sp>
          <p:nvSpPr>
            <p:cNvPr id="165" name="平行四辺形 164">
              <a:extLst>
                <a:ext uri="{FF2B5EF4-FFF2-40B4-BE49-F238E27FC236}">
                  <a16:creationId xmlns:a16="http://schemas.microsoft.com/office/drawing/2014/main" id="{B512A106-2BA1-F7E2-EDCF-9FECFC540873}"/>
                </a:ext>
              </a:extLst>
            </p:cNvPr>
            <p:cNvSpPr/>
            <p:nvPr/>
          </p:nvSpPr>
          <p:spPr>
            <a:xfrm>
              <a:off x="8433011" y="5764906"/>
              <a:ext cx="2995962" cy="45835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フローチャート: 書類 165">
              <a:extLst>
                <a:ext uri="{FF2B5EF4-FFF2-40B4-BE49-F238E27FC236}">
                  <a16:creationId xmlns:a16="http://schemas.microsoft.com/office/drawing/2014/main" id="{A6F00535-EA36-4138-4396-0F987966AC0D}"/>
                </a:ext>
              </a:extLst>
            </p:cNvPr>
            <p:cNvSpPr/>
            <p:nvPr/>
          </p:nvSpPr>
          <p:spPr>
            <a:xfrm rot="10800000">
              <a:off x="8919862" y="4546908"/>
              <a:ext cx="2536919" cy="122180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直方体 166">
              <a:extLst>
                <a:ext uri="{FF2B5EF4-FFF2-40B4-BE49-F238E27FC236}">
                  <a16:creationId xmlns:a16="http://schemas.microsoft.com/office/drawing/2014/main" id="{29CD5F34-6BDD-1AB8-EA98-E7AEEF0DC00A}"/>
                </a:ext>
              </a:extLst>
            </p:cNvPr>
            <p:cNvSpPr/>
            <p:nvPr/>
          </p:nvSpPr>
          <p:spPr>
            <a:xfrm rot="10800000">
              <a:off x="8465455" y="4387623"/>
              <a:ext cx="3003016" cy="1840832"/>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直方体 167">
              <a:extLst>
                <a:ext uri="{FF2B5EF4-FFF2-40B4-BE49-F238E27FC236}">
                  <a16:creationId xmlns:a16="http://schemas.microsoft.com/office/drawing/2014/main" id="{888A0604-7A43-4802-8197-3150A715F653}"/>
                </a:ext>
              </a:extLst>
            </p:cNvPr>
            <p:cNvSpPr/>
            <p:nvPr/>
          </p:nvSpPr>
          <p:spPr>
            <a:xfrm>
              <a:off x="9266460" y="5449669"/>
              <a:ext cx="1158836" cy="766432"/>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直方体 168">
              <a:extLst>
                <a:ext uri="{FF2B5EF4-FFF2-40B4-BE49-F238E27FC236}">
                  <a16:creationId xmlns:a16="http://schemas.microsoft.com/office/drawing/2014/main" id="{312DF7E5-2724-9BED-2964-9B3A58778E80}"/>
                </a:ext>
              </a:extLst>
            </p:cNvPr>
            <p:cNvSpPr/>
            <p:nvPr/>
          </p:nvSpPr>
          <p:spPr>
            <a:xfrm>
              <a:off x="10065175" y="4914162"/>
              <a:ext cx="1394885" cy="1301939"/>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0" name="直線コネクタ 169">
              <a:extLst>
                <a:ext uri="{FF2B5EF4-FFF2-40B4-BE49-F238E27FC236}">
                  <a16:creationId xmlns:a16="http://schemas.microsoft.com/office/drawing/2014/main" id="{90A63940-3FBE-5394-3AC4-D80A7A85568D}"/>
                </a:ext>
              </a:extLst>
            </p:cNvPr>
            <p:cNvCxnSpPr>
              <a:cxnSpLocks/>
            </p:cNvCxnSpPr>
            <p:nvPr/>
          </p:nvCxnSpPr>
          <p:spPr>
            <a:xfrm flipH="1">
              <a:off x="8145114" y="6228456"/>
              <a:ext cx="3203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EDB87506-1551-DA07-582D-7816809D8E89}"/>
                </a:ext>
              </a:extLst>
            </p:cNvPr>
            <p:cNvCxnSpPr>
              <a:cxnSpLocks/>
            </p:cNvCxnSpPr>
            <p:nvPr/>
          </p:nvCxnSpPr>
          <p:spPr>
            <a:xfrm flipH="1">
              <a:off x="8145114" y="4850020"/>
              <a:ext cx="3121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48502A05-AE26-50B4-B223-6CCD4E4CEAD9}"/>
                </a:ext>
              </a:extLst>
            </p:cNvPr>
            <p:cNvCxnSpPr>
              <a:cxnSpLocks/>
            </p:cNvCxnSpPr>
            <p:nvPr/>
          </p:nvCxnSpPr>
          <p:spPr>
            <a:xfrm flipH="1">
              <a:off x="8317375" y="4859864"/>
              <a:ext cx="17512" cy="135505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3" name="テキスト ボックス 172">
              <a:extLst>
                <a:ext uri="{FF2B5EF4-FFF2-40B4-BE49-F238E27FC236}">
                  <a16:creationId xmlns:a16="http://schemas.microsoft.com/office/drawing/2014/main" id="{08D0F3B4-9D67-6CBD-56E8-307CCBF21523}"/>
                </a:ext>
              </a:extLst>
            </p:cNvPr>
            <p:cNvSpPr txBox="1"/>
            <p:nvPr/>
          </p:nvSpPr>
          <p:spPr>
            <a:xfrm rot="5400000">
              <a:off x="7629001" y="5375242"/>
              <a:ext cx="1028651" cy="215444"/>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174" name="直線コネクタ 173">
              <a:extLst>
                <a:ext uri="{FF2B5EF4-FFF2-40B4-BE49-F238E27FC236}">
                  <a16:creationId xmlns:a16="http://schemas.microsoft.com/office/drawing/2014/main" id="{3EBC499E-E83A-E5F4-5056-C85473148FF0}"/>
                </a:ext>
              </a:extLst>
            </p:cNvPr>
            <p:cNvCxnSpPr>
              <a:cxnSpLocks/>
            </p:cNvCxnSpPr>
            <p:nvPr/>
          </p:nvCxnSpPr>
          <p:spPr>
            <a:xfrm flipH="1" flipV="1">
              <a:off x="10983954" y="6225405"/>
              <a:ext cx="249375" cy="1773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B8B07EB1-BE76-654A-FA8F-59B37C5D745B}"/>
                </a:ext>
              </a:extLst>
            </p:cNvPr>
            <p:cNvCxnSpPr>
              <a:cxnSpLocks/>
            </p:cNvCxnSpPr>
            <p:nvPr/>
          </p:nvCxnSpPr>
          <p:spPr>
            <a:xfrm flipH="1" flipV="1">
              <a:off x="11457127" y="5780749"/>
              <a:ext cx="299395" cy="1944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329F0E78-9559-F7E9-BBAD-0F32EFEF018D}"/>
                </a:ext>
              </a:extLst>
            </p:cNvPr>
            <p:cNvCxnSpPr>
              <a:cxnSpLocks/>
            </p:cNvCxnSpPr>
            <p:nvPr/>
          </p:nvCxnSpPr>
          <p:spPr>
            <a:xfrm flipH="1">
              <a:off x="11163255" y="5874712"/>
              <a:ext cx="427675" cy="44538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7" name="テキスト ボックス 176">
              <a:extLst>
                <a:ext uri="{FF2B5EF4-FFF2-40B4-BE49-F238E27FC236}">
                  <a16:creationId xmlns:a16="http://schemas.microsoft.com/office/drawing/2014/main" id="{1CEAC192-E8DB-1FEF-FEBC-DF319B6F307A}"/>
                </a:ext>
              </a:extLst>
            </p:cNvPr>
            <p:cNvSpPr txBox="1"/>
            <p:nvPr/>
          </p:nvSpPr>
          <p:spPr>
            <a:xfrm rot="18587430">
              <a:off x="10930191" y="6095635"/>
              <a:ext cx="1028651" cy="215444"/>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178" name="平行四辺形 177">
              <a:extLst>
                <a:ext uri="{FF2B5EF4-FFF2-40B4-BE49-F238E27FC236}">
                  <a16:creationId xmlns:a16="http://schemas.microsoft.com/office/drawing/2014/main" id="{4B12FE68-0235-FBAE-64A9-E859F51505E0}"/>
                </a:ext>
              </a:extLst>
            </p:cNvPr>
            <p:cNvSpPr/>
            <p:nvPr/>
          </p:nvSpPr>
          <p:spPr>
            <a:xfrm rot="18943505">
              <a:off x="8011641" y="5168338"/>
              <a:ext cx="1331577" cy="678083"/>
            </a:xfrm>
            <a:prstGeom prst="parallelogram">
              <a:avLst>
                <a:gd name="adj" fmla="val 95956"/>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9" name="直線矢印コネクタ 178">
              <a:extLst>
                <a:ext uri="{FF2B5EF4-FFF2-40B4-BE49-F238E27FC236}">
                  <a16:creationId xmlns:a16="http://schemas.microsoft.com/office/drawing/2014/main" id="{B91B29B7-6D57-08F2-1735-86A7325CB015}"/>
                </a:ext>
              </a:extLst>
            </p:cNvPr>
            <p:cNvCxnSpPr>
              <a:cxnSpLocks/>
            </p:cNvCxnSpPr>
            <p:nvPr/>
          </p:nvCxnSpPr>
          <p:spPr>
            <a:xfrm>
              <a:off x="10162101" y="5364345"/>
              <a:ext cx="0" cy="85891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 name="テキスト ボックス 179">
              <a:extLst>
                <a:ext uri="{FF2B5EF4-FFF2-40B4-BE49-F238E27FC236}">
                  <a16:creationId xmlns:a16="http://schemas.microsoft.com/office/drawing/2014/main" id="{37CF0D85-9987-3291-C74B-DCACF69A9F79}"/>
                </a:ext>
              </a:extLst>
            </p:cNvPr>
            <p:cNvSpPr txBox="1"/>
            <p:nvPr/>
          </p:nvSpPr>
          <p:spPr>
            <a:xfrm>
              <a:off x="10185963" y="5759711"/>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181" name="直線矢印コネクタ 180">
              <a:extLst>
                <a:ext uri="{FF2B5EF4-FFF2-40B4-BE49-F238E27FC236}">
                  <a16:creationId xmlns:a16="http://schemas.microsoft.com/office/drawing/2014/main" id="{88D49EA0-80E2-6B5B-FB78-EC404ABFC47C}"/>
                </a:ext>
              </a:extLst>
            </p:cNvPr>
            <p:cNvCxnSpPr>
              <a:cxnSpLocks/>
            </p:cNvCxnSpPr>
            <p:nvPr/>
          </p:nvCxnSpPr>
          <p:spPr>
            <a:xfrm>
              <a:off x="9367569" y="5813785"/>
              <a:ext cx="1157" cy="41752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テキスト ボックス 181">
              <a:extLst>
                <a:ext uri="{FF2B5EF4-FFF2-40B4-BE49-F238E27FC236}">
                  <a16:creationId xmlns:a16="http://schemas.microsoft.com/office/drawing/2014/main" id="{8400C17F-CEBE-9076-B47F-30352B9AF0C5}"/>
                </a:ext>
              </a:extLst>
            </p:cNvPr>
            <p:cNvSpPr txBox="1"/>
            <p:nvPr/>
          </p:nvSpPr>
          <p:spPr>
            <a:xfrm>
              <a:off x="9352660" y="5907540"/>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183" name="テキスト ボックス 182">
              <a:extLst>
                <a:ext uri="{FF2B5EF4-FFF2-40B4-BE49-F238E27FC236}">
                  <a16:creationId xmlns:a16="http://schemas.microsoft.com/office/drawing/2014/main" id="{0C0CA1E4-B326-5947-E294-B8BB1613A0B2}"/>
                </a:ext>
              </a:extLst>
            </p:cNvPr>
            <p:cNvSpPr txBox="1"/>
            <p:nvPr/>
          </p:nvSpPr>
          <p:spPr>
            <a:xfrm>
              <a:off x="10400517" y="5317518"/>
              <a:ext cx="146709" cy="215444"/>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184" name="テキスト ボックス 183">
              <a:extLst>
                <a:ext uri="{FF2B5EF4-FFF2-40B4-BE49-F238E27FC236}">
                  <a16:creationId xmlns:a16="http://schemas.microsoft.com/office/drawing/2014/main" id="{8D772F28-07EF-01D6-4E56-BA42ED3EDFF3}"/>
                </a:ext>
              </a:extLst>
            </p:cNvPr>
            <p:cNvSpPr txBox="1"/>
            <p:nvPr/>
          </p:nvSpPr>
          <p:spPr>
            <a:xfrm>
              <a:off x="9603162" y="5595046"/>
              <a:ext cx="146709" cy="215444"/>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185" name="Picture 4" descr="ドンコのイラスト | かわいいフリー素材集 いらすとや">
              <a:extLst>
                <a:ext uri="{FF2B5EF4-FFF2-40B4-BE49-F238E27FC236}">
                  <a16:creationId xmlns:a16="http://schemas.microsoft.com/office/drawing/2014/main" id="{C446C6AB-B044-1DB9-8DE3-43691F3D190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9961478" y="4707335"/>
              <a:ext cx="947672" cy="724335"/>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4" descr="ドンコのイラスト | かわいいフリー素材集 いらすとや">
              <a:extLst>
                <a:ext uri="{FF2B5EF4-FFF2-40B4-BE49-F238E27FC236}">
                  <a16:creationId xmlns:a16="http://schemas.microsoft.com/office/drawing/2014/main" id="{3AF068E4-B5D0-2223-27E7-9EC5593E892C}"/>
                </a:ext>
              </a:extLst>
            </p:cNvPr>
            <p:cNvPicPr>
              <a:picLocks noChangeAspect="1" noChangeArrowheads="1"/>
            </p:cNvPicPr>
            <p:nvPr/>
          </p:nvPicPr>
          <p:blipFill>
            <a:blip r:embed="rId13">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0240913" y="4815790"/>
              <a:ext cx="695085" cy="531275"/>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4" descr="ドンコのイラスト | かわいいフリー素材集 いらすとや">
              <a:extLst>
                <a:ext uri="{FF2B5EF4-FFF2-40B4-BE49-F238E27FC236}">
                  <a16:creationId xmlns:a16="http://schemas.microsoft.com/office/drawing/2014/main" id="{5B675D5A-C2A2-088D-E4C9-F2676E3610C2}"/>
                </a:ext>
              </a:extLst>
            </p:cNvPr>
            <p:cNvPicPr>
              <a:picLocks noChangeAspect="1" noChangeArrowheads="1"/>
            </p:cNvPicPr>
            <p:nvPr/>
          </p:nvPicPr>
          <p:blipFill>
            <a:blip r:embed="rId11">
              <a:duotone>
                <a:prstClr val="black"/>
                <a:schemeClr val="accent5">
                  <a:tint val="45000"/>
                  <a:satMod val="400000"/>
                </a:schemeClr>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445738" y="4869399"/>
              <a:ext cx="552754" cy="422487"/>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4" descr="ドンコのイラスト | かわいいフリー素材集 いらすとや">
              <a:extLst>
                <a:ext uri="{FF2B5EF4-FFF2-40B4-BE49-F238E27FC236}">
                  <a16:creationId xmlns:a16="http://schemas.microsoft.com/office/drawing/2014/main" id="{E8CC3D67-735B-5A66-8A5D-D71575F62E09}"/>
                </a:ext>
              </a:extLst>
            </p:cNvPr>
            <p:cNvPicPr>
              <a:picLocks noChangeAspect="1" noChangeArrowheads="1"/>
            </p:cNvPicPr>
            <p:nvPr/>
          </p:nvPicPr>
          <p:blipFill>
            <a:blip r:embed="rId11">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633755" y="4942422"/>
              <a:ext cx="426202" cy="325759"/>
            </a:xfrm>
            <a:prstGeom prst="rect">
              <a:avLst/>
            </a:prstGeom>
            <a:noFill/>
            <a:extLst>
              <a:ext uri="{909E8E84-426E-40DD-AFC4-6F175D3DCCD1}">
                <a14:hiddenFill xmlns:a14="http://schemas.microsoft.com/office/drawing/2010/main">
                  <a:solidFill>
                    <a:srgbClr val="FFFFFF"/>
                  </a:solidFill>
                </a14:hiddenFill>
              </a:ext>
            </a:extLst>
          </p:spPr>
        </p:pic>
        <p:sp>
          <p:nvSpPr>
            <p:cNvPr id="190" name="テキスト ボックス 189">
              <a:extLst>
                <a:ext uri="{FF2B5EF4-FFF2-40B4-BE49-F238E27FC236}">
                  <a16:creationId xmlns:a16="http://schemas.microsoft.com/office/drawing/2014/main" id="{3EF42C6C-FAFB-59B9-FCBC-86A1B2FB2175}"/>
                </a:ext>
              </a:extLst>
            </p:cNvPr>
            <p:cNvSpPr txBox="1"/>
            <p:nvPr/>
          </p:nvSpPr>
          <p:spPr>
            <a:xfrm>
              <a:off x="8812027" y="5976228"/>
              <a:ext cx="146709" cy="215444"/>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191" name="平行四辺形 190">
              <a:extLst>
                <a:ext uri="{FF2B5EF4-FFF2-40B4-BE49-F238E27FC236}">
                  <a16:creationId xmlns:a16="http://schemas.microsoft.com/office/drawing/2014/main" id="{3416BC71-9651-8171-322A-C7790C2C2F68}"/>
                </a:ext>
              </a:extLst>
            </p:cNvPr>
            <p:cNvSpPr/>
            <p:nvPr/>
          </p:nvSpPr>
          <p:spPr>
            <a:xfrm rot="18860962">
              <a:off x="10504441" y="5071042"/>
              <a:ext cx="1453495" cy="79078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直方体 191">
              <a:extLst>
                <a:ext uri="{FF2B5EF4-FFF2-40B4-BE49-F238E27FC236}">
                  <a16:creationId xmlns:a16="http://schemas.microsoft.com/office/drawing/2014/main" id="{E12F2E14-3A5A-082F-A0D2-47BA7FA6278D}"/>
                </a:ext>
              </a:extLst>
            </p:cNvPr>
            <p:cNvSpPr/>
            <p:nvPr/>
          </p:nvSpPr>
          <p:spPr>
            <a:xfrm>
              <a:off x="8465456" y="4387624"/>
              <a:ext cx="3003016" cy="1840832"/>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3" name="グラフィックス 192" descr="ライト: オン 単色塗りつぶし">
              <a:extLst>
                <a:ext uri="{FF2B5EF4-FFF2-40B4-BE49-F238E27FC236}">
                  <a16:creationId xmlns:a16="http://schemas.microsoft.com/office/drawing/2014/main" id="{75203C9D-216A-F94F-F926-3A28A0E2F9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76745" y="3754725"/>
              <a:ext cx="386829" cy="386829"/>
            </a:xfrm>
            <a:prstGeom prst="rect">
              <a:avLst/>
            </a:prstGeom>
          </p:spPr>
        </p:pic>
        <p:sp>
          <p:nvSpPr>
            <p:cNvPr id="194" name="フローチャート: 書類 193">
              <a:extLst>
                <a:ext uri="{FF2B5EF4-FFF2-40B4-BE49-F238E27FC236}">
                  <a16:creationId xmlns:a16="http://schemas.microsoft.com/office/drawing/2014/main" id="{2C8ED573-5677-F000-9562-1C125F647003}"/>
                </a:ext>
              </a:extLst>
            </p:cNvPr>
            <p:cNvSpPr/>
            <p:nvPr/>
          </p:nvSpPr>
          <p:spPr>
            <a:xfrm rot="10800000">
              <a:off x="8472917" y="5032054"/>
              <a:ext cx="2533109" cy="118440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テキスト ボックス 194">
              <a:extLst>
                <a:ext uri="{FF2B5EF4-FFF2-40B4-BE49-F238E27FC236}">
                  <a16:creationId xmlns:a16="http://schemas.microsoft.com/office/drawing/2014/main" id="{B59A2472-4CF9-E0C8-FAEA-17141B086F97}"/>
                </a:ext>
              </a:extLst>
            </p:cNvPr>
            <p:cNvSpPr txBox="1"/>
            <p:nvPr/>
          </p:nvSpPr>
          <p:spPr>
            <a:xfrm>
              <a:off x="10065176" y="3775190"/>
              <a:ext cx="1695024" cy="276999"/>
            </a:xfrm>
            <a:prstGeom prst="rect">
              <a:avLst/>
            </a:prstGeom>
            <a:noFill/>
          </p:spPr>
          <p:txBody>
            <a:bodyPr wrap="square" rtlCol="0">
              <a:spAutoFit/>
            </a:bodyPr>
            <a:lstStyle/>
            <a:p>
              <a:r>
                <a:rPr kumimoji="1" lang="ja-JP" altLang="en-US" sz="1200">
                  <a:solidFill>
                    <a:schemeClr val="bg1"/>
                  </a:solidFill>
                </a:rPr>
                <a:t>光を当て</a:t>
              </a:r>
              <a:r>
                <a:rPr lang="ja-JP" altLang="en-US" sz="1200">
                  <a:solidFill>
                    <a:schemeClr val="bg1"/>
                  </a:solidFill>
                </a:rPr>
                <a:t>なかった</a:t>
              </a:r>
              <a:endParaRPr kumimoji="1" lang="en-US" altLang="ja-JP" sz="1200">
                <a:solidFill>
                  <a:schemeClr val="bg1"/>
                </a:solidFill>
              </a:endParaRPr>
            </a:p>
          </p:txBody>
        </p:sp>
        <p:sp>
          <p:nvSpPr>
            <p:cNvPr id="196" name="テキスト ボックス 195">
              <a:extLst>
                <a:ext uri="{FF2B5EF4-FFF2-40B4-BE49-F238E27FC236}">
                  <a16:creationId xmlns:a16="http://schemas.microsoft.com/office/drawing/2014/main" id="{39C377E8-7454-0375-A968-47158DC79400}"/>
                </a:ext>
              </a:extLst>
            </p:cNvPr>
            <p:cNvSpPr txBox="1"/>
            <p:nvPr/>
          </p:nvSpPr>
          <p:spPr>
            <a:xfrm>
              <a:off x="9234384" y="6408307"/>
              <a:ext cx="1028648" cy="215444"/>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197" name="直線コネクタ 196">
              <a:extLst>
                <a:ext uri="{FF2B5EF4-FFF2-40B4-BE49-F238E27FC236}">
                  <a16:creationId xmlns:a16="http://schemas.microsoft.com/office/drawing/2014/main" id="{96EA4DEA-B716-D2EF-7E22-15C3CB2C7E22}"/>
                </a:ext>
              </a:extLst>
            </p:cNvPr>
            <p:cNvCxnSpPr>
              <a:cxnSpLocks/>
            </p:cNvCxnSpPr>
            <p:nvPr/>
          </p:nvCxnSpPr>
          <p:spPr>
            <a:xfrm>
              <a:off x="8471955" y="6247306"/>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8F408BE2-4DB3-8C58-F538-AD4D05C35CF1}"/>
                </a:ext>
              </a:extLst>
            </p:cNvPr>
            <p:cNvCxnSpPr>
              <a:cxnSpLocks/>
            </p:cNvCxnSpPr>
            <p:nvPr/>
          </p:nvCxnSpPr>
          <p:spPr>
            <a:xfrm>
              <a:off x="11010195" y="6245900"/>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6973BE17-C2BC-57EC-93A4-61A861B8CC68}"/>
                </a:ext>
              </a:extLst>
            </p:cNvPr>
            <p:cNvCxnSpPr>
              <a:cxnSpLocks/>
            </p:cNvCxnSpPr>
            <p:nvPr/>
          </p:nvCxnSpPr>
          <p:spPr>
            <a:xfrm>
              <a:off x="8475699" y="6352615"/>
              <a:ext cx="2534496" cy="893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グループ化 206">
            <a:extLst>
              <a:ext uri="{FF2B5EF4-FFF2-40B4-BE49-F238E27FC236}">
                <a16:creationId xmlns:a16="http://schemas.microsoft.com/office/drawing/2014/main" id="{A3F668EE-B619-7632-F9FD-14CCBEEFB519}"/>
              </a:ext>
            </a:extLst>
          </p:cNvPr>
          <p:cNvGrpSpPr/>
          <p:nvPr/>
        </p:nvGrpSpPr>
        <p:grpSpPr>
          <a:xfrm>
            <a:off x="8133606" y="537906"/>
            <a:ext cx="3678583" cy="2627458"/>
            <a:chOff x="1586716" y="10076"/>
            <a:chExt cx="8664565" cy="6188735"/>
          </a:xfrm>
        </p:grpSpPr>
        <p:sp>
          <p:nvSpPr>
            <p:cNvPr id="208" name="平行四辺形 207">
              <a:extLst>
                <a:ext uri="{FF2B5EF4-FFF2-40B4-BE49-F238E27FC236}">
                  <a16:creationId xmlns:a16="http://schemas.microsoft.com/office/drawing/2014/main" id="{4AC0411C-22DC-4823-71FB-6502FF43A8B4}"/>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フローチャート: 書類 208">
              <a:extLst>
                <a:ext uri="{FF2B5EF4-FFF2-40B4-BE49-F238E27FC236}">
                  <a16:creationId xmlns:a16="http://schemas.microsoft.com/office/drawing/2014/main" id="{8432EAFD-F1DD-9756-E6CE-8C554A71FE1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直方体 209">
              <a:extLst>
                <a:ext uri="{FF2B5EF4-FFF2-40B4-BE49-F238E27FC236}">
                  <a16:creationId xmlns:a16="http://schemas.microsoft.com/office/drawing/2014/main" id="{7A76FE86-FEAB-5BA1-B43D-203FD2E36D6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直方体 210">
              <a:extLst>
                <a:ext uri="{FF2B5EF4-FFF2-40B4-BE49-F238E27FC236}">
                  <a16:creationId xmlns:a16="http://schemas.microsoft.com/office/drawing/2014/main" id="{12371B4B-F56F-7736-FDC8-D3DA5B810F4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直方体 211">
              <a:extLst>
                <a:ext uri="{FF2B5EF4-FFF2-40B4-BE49-F238E27FC236}">
                  <a16:creationId xmlns:a16="http://schemas.microsoft.com/office/drawing/2014/main" id="{3F9BD266-4BBE-CAB0-F8AA-9F295DB6AB5D}"/>
                </a:ext>
              </a:extLst>
            </p:cNvPr>
            <p:cNvSpPr/>
            <p:nvPr/>
          </p:nvSpPr>
          <p:spPr>
            <a:xfrm>
              <a:off x="6267098" y="2169276"/>
              <a:ext cx="3297277" cy="3077569"/>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a:extLst>
                <a:ext uri="{FF2B5EF4-FFF2-40B4-BE49-F238E27FC236}">
                  <a16:creationId xmlns:a16="http://schemas.microsoft.com/office/drawing/2014/main" id="{5841DB94-EC0C-B2F7-536C-4F09BE985A89}"/>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73AAEB78-4231-6437-4798-61F34075373C}"/>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線矢印コネクタ 214">
              <a:extLst>
                <a:ext uri="{FF2B5EF4-FFF2-40B4-BE49-F238E27FC236}">
                  <a16:creationId xmlns:a16="http://schemas.microsoft.com/office/drawing/2014/main" id="{038F0CA3-B9FE-32F5-439B-5EF5EE426AE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6" name="テキスト ボックス 215">
              <a:extLst>
                <a:ext uri="{FF2B5EF4-FFF2-40B4-BE49-F238E27FC236}">
                  <a16:creationId xmlns:a16="http://schemas.microsoft.com/office/drawing/2014/main" id="{5A52EFD1-CA30-AE70-B2CC-6AC82AD17AB8}"/>
                </a:ext>
              </a:extLst>
            </p:cNvPr>
            <p:cNvSpPr txBox="1"/>
            <p:nvPr/>
          </p:nvSpPr>
          <p:spPr>
            <a:xfrm rot="5400000">
              <a:off x="624666" y="3450532"/>
              <a:ext cx="2431559" cy="507459"/>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217" name="直線コネクタ 216">
              <a:extLst>
                <a:ext uri="{FF2B5EF4-FFF2-40B4-BE49-F238E27FC236}">
                  <a16:creationId xmlns:a16="http://schemas.microsoft.com/office/drawing/2014/main" id="{C9678089-60E1-3B3B-E8FD-219469E5377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AD865211-EA73-2C31-67DA-5EF51402647E}"/>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線矢印コネクタ 218">
              <a:extLst>
                <a:ext uri="{FF2B5EF4-FFF2-40B4-BE49-F238E27FC236}">
                  <a16:creationId xmlns:a16="http://schemas.microsoft.com/office/drawing/2014/main" id="{6C57E1CA-E0D6-40EE-E196-9C55F159F9B5}"/>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0" name="テキスト ボックス 219">
              <a:extLst>
                <a:ext uri="{FF2B5EF4-FFF2-40B4-BE49-F238E27FC236}">
                  <a16:creationId xmlns:a16="http://schemas.microsoft.com/office/drawing/2014/main" id="{3D277F15-0698-6884-254E-261232F197B0}"/>
                </a:ext>
              </a:extLst>
            </p:cNvPr>
            <p:cNvSpPr txBox="1"/>
            <p:nvPr/>
          </p:nvSpPr>
          <p:spPr>
            <a:xfrm rot="18587430">
              <a:off x="8432930" y="4729302"/>
              <a:ext cx="2431558" cy="507459"/>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221" name="平行四辺形 220">
              <a:extLst>
                <a:ext uri="{FF2B5EF4-FFF2-40B4-BE49-F238E27FC236}">
                  <a16:creationId xmlns:a16="http://schemas.microsoft.com/office/drawing/2014/main" id="{07EF1B5E-54CB-3EEC-3899-416CA0C536FA}"/>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2" name="直線コネクタ 221">
              <a:extLst>
                <a:ext uri="{FF2B5EF4-FFF2-40B4-BE49-F238E27FC236}">
                  <a16:creationId xmlns:a16="http://schemas.microsoft.com/office/drawing/2014/main" id="{04B0683C-E584-20A5-BE0B-BC479E64E670}"/>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2B8DCED1-CD56-F8ED-5389-AB93F2DA9A56}"/>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線矢印コネクタ 223">
              <a:extLst>
                <a:ext uri="{FF2B5EF4-FFF2-40B4-BE49-F238E27FC236}">
                  <a16:creationId xmlns:a16="http://schemas.microsoft.com/office/drawing/2014/main" id="{E5B281F4-A0A4-87A6-8840-271D4C0CB82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5" name="テキスト ボックス 224">
              <a:extLst>
                <a:ext uri="{FF2B5EF4-FFF2-40B4-BE49-F238E27FC236}">
                  <a16:creationId xmlns:a16="http://schemas.microsoft.com/office/drawing/2014/main" id="{AC276357-8E63-1F61-CFEB-C7008CB3BE8C}"/>
                </a:ext>
              </a:extLst>
            </p:cNvPr>
            <p:cNvSpPr txBox="1"/>
            <p:nvPr/>
          </p:nvSpPr>
          <p:spPr>
            <a:xfrm>
              <a:off x="6332374" y="3495432"/>
              <a:ext cx="1041432" cy="507458"/>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226" name="直線コネクタ 225">
              <a:extLst>
                <a:ext uri="{FF2B5EF4-FFF2-40B4-BE49-F238E27FC236}">
                  <a16:creationId xmlns:a16="http://schemas.microsoft.com/office/drawing/2014/main" id="{29DF1308-8CA8-77E9-4F64-E54D211789A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線矢印コネクタ 226">
              <a:extLst>
                <a:ext uri="{FF2B5EF4-FFF2-40B4-BE49-F238E27FC236}">
                  <a16:creationId xmlns:a16="http://schemas.microsoft.com/office/drawing/2014/main" id="{B22CC495-EE85-2126-6399-C1BB89D90735}"/>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8" name="テキスト ボックス 227">
              <a:extLst>
                <a:ext uri="{FF2B5EF4-FFF2-40B4-BE49-F238E27FC236}">
                  <a16:creationId xmlns:a16="http://schemas.microsoft.com/office/drawing/2014/main" id="{7881B8C1-3C5B-CA6F-D965-8FCF74780453}"/>
                </a:ext>
              </a:extLst>
            </p:cNvPr>
            <p:cNvSpPr txBox="1"/>
            <p:nvPr/>
          </p:nvSpPr>
          <p:spPr>
            <a:xfrm>
              <a:off x="4462024" y="4699999"/>
              <a:ext cx="1041432" cy="507458"/>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229" name="テキスト ボックス 228">
              <a:extLst>
                <a:ext uri="{FF2B5EF4-FFF2-40B4-BE49-F238E27FC236}">
                  <a16:creationId xmlns:a16="http://schemas.microsoft.com/office/drawing/2014/main" id="{C46BF2A0-A8E9-8A6E-C1E1-C394C398E786}"/>
                </a:ext>
              </a:extLst>
            </p:cNvPr>
            <p:cNvSpPr txBox="1"/>
            <p:nvPr/>
          </p:nvSpPr>
          <p:spPr>
            <a:xfrm>
              <a:off x="7311465" y="3237637"/>
              <a:ext cx="346794" cy="507458"/>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230" name="テキスト ボックス 229">
              <a:extLst>
                <a:ext uri="{FF2B5EF4-FFF2-40B4-BE49-F238E27FC236}">
                  <a16:creationId xmlns:a16="http://schemas.microsoft.com/office/drawing/2014/main" id="{40223556-2639-7E09-31BD-D89BC29B5C05}"/>
                </a:ext>
              </a:extLst>
            </p:cNvPr>
            <p:cNvSpPr txBox="1"/>
            <p:nvPr/>
          </p:nvSpPr>
          <p:spPr>
            <a:xfrm>
              <a:off x="5229920" y="4299229"/>
              <a:ext cx="346794" cy="507458"/>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231" name="Picture 4" descr="ドンコのイラスト | かわいいフリー素材集 いらすとや">
              <a:extLst>
                <a:ext uri="{FF2B5EF4-FFF2-40B4-BE49-F238E27FC236}">
                  <a16:creationId xmlns:a16="http://schemas.microsoft.com/office/drawing/2014/main" id="{DFDF879F-EAB5-8E71-75DF-FEA38F3E4C6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4" descr="ドンコのイラスト | かわいいフリー素材集 いらすとや">
              <a:extLst>
                <a:ext uri="{FF2B5EF4-FFF2-40B4-BE49-F238E27FC236}">
                  <a16:creationId xmlns:a16="http://schemas.microsoft.com/office/drawing/2014/main" id="{FFAF615C-FE32-8B29-44B8-32CA6C23B0B7}"/>
                </a:ext>
              </a:extLst>
            </p:cNvPr>
            <p:cNvPicPr>
              <a:picLocks noChangeAspect="1" noChangeArrowheads="1"/>
            </p:cNvPicPr>
            <p:nvPr/>
          </p:nvPicPr>
          <p:blipFill>
            <a:blip r:embed="rId13">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ドンコのイラスト | かわいいフリー素材集 いらすとや">
              <a:extLst>
                <a:ext uri="{FF2B5EF4-FFF2-40B4-BE49-F238E27FC236}">
                  <a16:creationId xmlns:a16="http://schemas.microsoft.com/office/drawing/2014/main" id="{3E60E66A-A4D6-1C0C-6EAC-7F24CEAD9C06}"/>
                </a:ext>
              </a:extLst>
            </p:cNvPr>
            <p:cNvPicPr>
              <a:picLocks noChangeAspect="1" noChangeArrowheads="1"/>
            </p:cNvPicPr>
            <p:nvPr/>
          </p:nvPicPr>
          <p:blipFill>
            <a:blip r:embed="rId11">
              <a:duotone>
                <a:prstClr val="black"/>
                <a:schemeClr val="accent5">
                  <a:tint val="45000"/>
                  <a:satMod val="400000"/>
                </a:schemeClr>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4" descr="ドンコのイラスト | かわいいフリー素材集 いらすとや">
              <a:extLst>
                <a:ext uri="{FF2B5EF4-FFF2-40B4-BE49-F238E27FC236}">
                  <a16:creationId xmlns:a16="http://schemas.microsoft.com/office/drawing/2014/main" id="{F45F9F22-B46A-D575-7405-8339B0C9D023}"/>
                </a:ext>
              </a:extLst>
            </p:cNvPr>
            <p:cNvPicPr>
              <a:picLocks noChangeAspect="1" noChangeArrowheads="1"/>
            </p:cNvPicPr>
            <p:nvPr/>
          </p:nvPicPr>
          <p:blipFill>
            <a:blip r:embed="rId11">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4" descr="ドンコのイラスト | かわいいフリー素材集 いらすとや">
              <a:extLst>
                <a:ext uri="{FF2B5EF4-FFF2-40B4-BE49-F238E27FC236}">
                  <a16:creationId xmlns:a16="http://schemas.microsoft.com/office/drawing/2014/main" id="{D9A9A3D1-66FE-3BB2-F9C0-4F712FD4106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20289537">
              <a:off x="8183450" y="2551383"/>
              <a:ext cx="735140" cy="561890"/>
            </a:xfrm>
            <a:prstGeom prst="rect">
              <a:avLst/>
            </a:prstGeom>
            <a:noFill/>
            <a:extLst>
              <a:ext uri="{909E8E84-426E-40DD-AFC4-6F175D3DCCD1}">
                <a14:hiddenFill xmlns:a14="http://schemas.microsoft.com/office/drawing/2010/main">
                  <a:solidFill>
                    <a:srgbClr val="FFFFFF"/>
                  </a:solidFill>
                </a14:hiddenFill>
              </a:ext>
            </a:extLst>
          </p:spPr>
        </p:pic>
        <p:sp>
          <p:nvSpPr>
            <p:cNvPr id="236" name="テキスト ボックス 235">
              <a:extLst>
                <a:ext uri="{FF2B5EF4-FFF2-40B4-BE49-F238E27FC236}">
                  <a16:creationId xmlns:a16="http://schemas.microsoft.com/office/drawing/2014/main" id="{86D4F775-1A85-60F6-3D70-612F64F7F9C9}"/>
                </a:ext>
              </a:extLst>
            </p:cNvPr>
            <p:cNvSpPr txBox="1"/>
            <p:nvPr/>
          </p:nvSpPr>
          <p:spPr>
            <a:xfrm>
              <a:off x="3179471" y="4606002"/>
              <a:ext cx="346794" cy="507458"/>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237" name="平行四辺形 236">
              <a:extLst>
                <a:ext uri="{FF2B5EF4-FFF2-40B4-BE49-F238E27FC236}">
                  <a16:creationId xmlns:a16="http://schemas.microsoft.com/office/drawing/2014/main" id="{3846500B-D619-D79F-3601-E8431F7BD3A9}"/>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直方体 237">
              <a:extLst>
                <a:ext uri="{FF2B5EF4-FFF2-40B4-BE49-F238E27FC236}">
                  <a16:creationId xmlns:a16="http://schemas.microsoft.com/office/drawing/2014/main" id="{9A0F7E8C-2ABF-1CAE-8BD4-7922735791DD}"/>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9" name="グラフィックス 238" descr="ライト: オン 単色塗りつぶし">
              <a:extLst>
                <a:ext uri="{FF2B5EF4-FFF2-40B4-BE49-F238E27FC236}">
                  <a16:creationId xmlns:a16="http://schemas.microsoft.com/office/drawing/2014/main" id="{E7BD5FDD-DA8C-2CAD-D0C1-68D99BFA203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38800" y="10076"/>
              <a:ext cx="914400" cy="914400"/>
            </a:xfrm>
            <a:prstGeom prst="rect">
              <a:avLst/>
            </a:prstGeom>
          </p:spPr>
        </p:pic>
        <p:sp>
          <p:nvSpPr>
            <p:cNvPr id="240" name="フローチャート: 書類 239">
              <a:extLst>
                <a:ext uri="{FF2B5EF4-FFF2-40B4-BE49-F238E27FC236}">
                  <a16:creationId xmlns:a16="http://schemas.microsoft.com/office/drawing/2014/main" id="{F1FDCB6A-23E6-E779-D065-8494B302B6E9}"/>
                </a:ext>
              </a:extLst>
            </p:cNvPr>
            <p:cNvSpPr/>
            <p:nvPr/>
          </p:nvSpPr>
          <p:spPr>
            <a:xfrm rot="10800000">
              <a:off x="2493937" y="2412272"/>
              <a:ext cx="5987851" cy="2799732"/>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テキスト ボックス 240">
              <a:extLst>
                <a:ext uri="{FF2B5EF4-FFF2-40B4-BE49-F238E27FC236}">
                  <a16:creationId xmlns:a16="http://schemas.microsoft.com/office/drawing/2014/main" id="{311F9175-193B-CC8B-7B77-87BDE45D8693}"/>
                </a:ext>
              </a:extLst>
            </p:cNvPr>
            <p:cNvSpPr txBox="1"/>
            <p:nvPr/>
          </p:nvSpPr>
          <p:spPr>
            <a:xfrm>
              <a:off x="6506038" y="284613"/>
              <a:ext cx="2569242" cy="652446"/>
            </a:xfrm>
            <a:prstGeom prst="rect">
              <a:avLst/>
            </a:prstGeom>
            <a:noFill/>
          </p:spPr>
          <p:txBody>
            <a:bodyPr wrap="square" rtlCol="0">
              <a:spAutoFit/>
            </a:bodyPr>
            <a:lstStyle/>
            <a:p>
              <a:r>
                <a:rPr kumimoji="1" lang="ja-JP" altLang="en-US" sz="1200">
                  <a:solidFill>
                    <a:schemeClr val="bg1"/>
                  </a:solidFill>
                </a:rPr>
                <a:t>光を当てた</a:t>
              </a:r>
              <a:endParaRPr kumimoji="1" lang="en-US" altLang="ja-JP" sz="1200">
                <a:solidFill>
                  <a:schemeClr val="bg1"/>
                </a:solidFill>
              </a:endParaRPr>
            </a:p>
          </p:txBody>
        </p:sp>
        <p:sp>
          <p:nvSpPr>
            <p:cNvPr id="242" name="テキスト ボックス 241">
              <a:extLst>
                <a:ext uri="{FF2B5EF4-FFF2-40B4-BE49-F238E27FC236}">
                  <a16:creationId xmlns:a16="http://schemas.microsoft.com/office/drawing/2014/main" id="{7F4A678A-D018-B683-998F-347F5CB50E03}"/>
                </a:ext>
              </a:extLst>
            </p:cNvPr>
            <p:cNvSpPr txBox="1"/>
            <p:nvPr/>
          </p:nvSpPr>
          <p:spPr>
            <a:xfrm>
              <a:off x="4237306" y="5520637"/>
              <a:ext cx="2431559" cy="507459"/>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243" name="直線コネクタ 242">
              <a:extLst>
                <a:ext uri="{FF2B5EF4-FFF2-40B4-BE49-F238E27FC236}">
                  <a16:creationId xmlns:a16="http://schemas.microsoft.com/office/drawing/2014/main" id="{3B2F3DB1-AE60-F49B-0C0F-C6AC975D8BF7}"/>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F63D2636-DFD9-4685-27E0-16FA0782738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直線矢印コネクタ 244">
              <a:extLst>
                <a:ext uri="{FF2B5EF4-FFF2-40B4-BE49-F238E27FC236}">
                  <a16:creationId xmlns:a16="http://schemas.microsoft.com/office/drawing/2014/main" id="{10DEB8BE-2FF7-226E-7DDC-A749771E5911}"/>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46" name="テキスト ボックス 245">
            <a:extLst>
              <a:ext uri="{FF2B5EF4-FFF2-40B4-BE49-F238E27FC236}">
                <a16:creationId xmlns:a16="http://schemas.microsoft.com/office/drawing/2014/main" id="{7A6D7D20-C082-F71F-EAFF-1A18E6F42A76}"/>
              </a:ext>
            </a:extLst>
          </p:cNvPr>
          <p:cNvSpPr txBox="1"/>
          <p:nvPr/>
        </p:nvSpPr>
        <p:spPr>
          <a:xfrm>
            <a:off x="431800" y="2067270"/>
            <a:ext cx="5473700" cy="369332"/>
          </a:xfrm>
          <a:prstGeom prst="rect">
            <a:avLst/>
          </a:prstGeom>
          <a:noFill/>
        </p:spPr>
        <p:txBody>
          <a:bodyPr wrap="square" rtlCol="0">
            <a:spAutoFit/>
          </a:bodyPr>
          <a:lstStyle/>
          <a:p>
            <a:r>
              <a:rPr lang="ja-JP" altLang="en-US">
                <a:solidFill>
                  <a:schemeClr val="bg1"/>
                </a:solidFill>
              </a:rPr>
              <a:t>･大型水槽</a:t>
            </a:r>
            <a:r>
              <a:rPr lang="en-US" altLang="ja-JP">
                <a:solidFill>
                  <a:schemeClr val="bg1"/>
                </a:solidFill>
              </a:rPr>
              <a:t>(</a:t>
            </a:r>
            <a:r>
              <a:rPr lang="ja-JP" altLang="en-US">
                <a:solidFill>
                  <a:schemeClr val="bg1"/>
                </a:solidFill>
              </a:rPr>
              <a:t>縦</a:t>
            </a:r>
            <a:r>
              <a:rPr lang="en-US" altLang="ja-JP">
                <a:solidFill>
                  <a:schemeClr val="bg1"/>
                </a:solidFill>
              </a:rPr>
              <a:t>:30cm</a:t>
            </a:r>
            <a:r>
              <a:rPr lang="ja-JP" altLang="en-US">
                <a:solidFill>
                  <a:schemeClr val="bg1"/>
                </a:solidFill>
              </a:rPr>
              <a:t>、横</a:t>
            </a:r>
            <a:r>
              <a:rPr lang="en-US" altLang="ja-JP">
                <a:solidFill>
                  <a:schemeClr val="bg1"/>
                </a:solidFill>
              </a:rPr>
              <a:t>:60cm</a:t>
            </a:r>
            <a:r>
              <a:rPr lang="ja-JP" altLang="en-US">
                <a:solidFill>
                  <a:schemeClr val="bg1"/>
                </a:solidFill>
              </a:rPr>
              <a:t>、高</a:t>
            </a:r>
            <a:r>
              <a:rPr lang="en-US" altLang="ja-JP">
                <a:solidFill>
                  <a:schemeClr val="bg1"/>
                </a:solidFill>
              </a:rPr>
              <a:t>:35cm)</a:t>
            </a:r>
            <a:r>
              <a:rPr lang="ja-JP" altLang="en-US">
                <a:solidFill>
                  <a:schemeClr val="bg1"/>
                </a:solidFill>
              </a:rPr>
              <a:t>を用意</a:t>
            </a:r>
            <a:endParaRPr lang="en-US" altLang="ja-JP">
              <a:solidFill>
                <a:schemeClr val="bg1"/>
              </a:solidFill>
            </a:endParaRPr>
          </a:p>
        </p:txBody>
      </p:sp>
      <p:sp>
        <p:nvSpPr>
          <p:cNvPr id="247" name="テキスト ボックス 246">
            <a:extLst>
              <a:ext uri="{FF2B5EF4-FFF2-40B4-BE49-F238E27FC236}">
                <a16:creationId xmlns:a16="http://schemas.microsoft.com/office/drawing/2014/main" id="{C9ED3F89-B32C-2BF8-F450-610D1533842B}"/>
              </a:ext>
            </a:extLst>
          </p:cNvPr>
          <p:cNvSpPr txBox="1"/>
          <p:nvPr/>
        </p:nvSpPr>
        <p:spPr>
          <a:xfrm>
            <a:off x="431800" y="2653280"/>
            <a:ext cx="5473700" cy="369332"/>
          </a:xfrm>
          <a:prstGeom prst="rect">
            <a:avLst/>
          </a:prstGeom>
          <a:noFill/>
        </p:spPr>
        <p:txBody>
          <a:bodyPr wrap="square" rtlCol="0">
            <a:spAutoFit/>
          </a:bodyPr>
          <a:lstStyle/>
          <a:p>
            <a:r>
              <a:rPr lang="ja-JP" altLang="en-US">
                <a:solidFill>
                  <a:schemeClr val="bg1"/>
                </a:solidFill>
              </a:rPr>
              <a:t>･</a:t>
            </a:r>
            <a:r>
              <a:rPr lang="en-US" altLang="ja-JP">
                <a:solidFill>
                  <a:schemeClr val="bg1"/>
                </a:solidFill>
              </a:rPr>
              <a:t>10cm</a:t>
            </a:r>
            <a:r>
              <a:rPr lang="ja-JP" altLang="en-US">
                <a:solidFill>
                  <a:schemeClr val="bg1"/>
                </a:solidFill>
              </a:rPr>
              <a:t>ずつの段差をアクリル板で作成</a:t>
            </a:r>
            <a:endParaRPr lang="en-US" altLang="ja-JP">
              <a:solidFill>
                <a:schemeClr val="bg1"/>
              </a:solidFill>
            </a:endParaRPr>
          </a:p>
        </p:txBody>
      </p:sp>
      <p:sp>
        <p:nvSpPr>
          <p:cNvPr id="255" name="テキスト ボックス 254">
            <a:extLst>
              <a:ext uri="{FF2B5EF4-FFF2-40B4-BE49-F238E27FC236}">
                <a16:creationId xmlns:a16="http://schemas.microsoft.com/office/drawing/2014/main" id="{68A026C2-45E1-D86C-EC2D-5DC91D255C50}"/>
              </a:ext>
            </a:extLst>
          </p:cNvPr>
          <p:cNvSpPr txBox="1"/>
          <p:nvPr/>
        </p:nvSpPr>
        <p:spPr>
          <a:xfrm>
            <a:off x="431800" y="3239290"/>
            <a:ext cx="3962400" cy="369332"/>
          </a:xfrm>
          <a:prstGeom prst="rect">
            <a:avLst/>
          </a:prstGeom>
          <a:noFill/>
        </p:spPr>
        <p:txBody>
          <a:bodyPr wrap="square" rtlCol="0">
            <a:spAutoFit/>
          </a:bodyPr>
          <a:lstStyle/>
          <a:p>
            <a:r>
              <a:rPr lang="ja-JP" altLang="en-US">
                <a:solidFill>
                  <a:schemeClr val="bg1"/>
                </a:solidFill>
              </a:rPr>
              <a:t>･各個体を地点</a:t>
            </a:r>
            <a:r>
              <a:rPr lang="en-US" altLang="ja-JP">
                <a:solidFill>
                  <a:schemeClr val="bg1"/>
                </a:solidFill>
              </a:rPr>
              <a:t>A</a:t>
            </a:r>
            <a:r>
              <a:rPr lang="ja-JP" altLang="en-US">
                <a:solidFill>
                  <a:schemeClr val="bg1"/>
                </a:solidFill>
              </a:rPr>
              <a:t>に静かに置く</a:t>
            </a:r>
            <a:endParaRPr lang="en-US" altLang="ja-JP">
              <a:solidFill>
                <a:schemeClr val="bg1"/>
              </a:solidFill>
            </a:endParaRPr>
          </a:p>
        </p:txBody>
      </p:sp>
      <p:sp>
        <p:nvSpPr>
          <p:cNvPr id="256" name="テキスト ボックス 255">
            <a:extLst>
              <a:ext uri="{FF2B5EF4-FFF2-40B4-BE49-F238E27FC236}">
                <a16:creationId xmlns:a16="http://schemas.microsoft.com/office/drawing/2014/main" id="{A13C29CD-6684-A3C8-27AA-DA91102F3143}"/>
              </a:ext>
            </a:extLst>
          </p:cNvPr>
          <p:cNvSpPr txBox="1"/>
          <p:nvPr/>
        </p:nvSpPr>
        <p:spPr>
          <a:xfrm>
            <a:off x="4615656" y="3346017"/>
            <a:ext cx="2914650" cy="646331"/>
          </a:xfrm>
          <a:prstGeom prst="rect">
            <a:avLst/>
          </a:prstGeom>
          <a:noFill/>
        </p:spPr>
        <p:txBody>
          <a:bodyPr wrap="square" rtlCol="0">
            <a:spAutoFit/>
          </a:bodyPr>
          <a:lstStyle/>
          <a:p>
            <a:r>
              <a:rPr kumimoji="1" lang="en-US" altLang="ja-JP">
                <a:solidFill>
                  <a:schemeClr val="bg1"/>
                </a:solidFill>
              </a:rPr>
              <a:t>1</a:t>
            </a:r>
            <a:r>
              <a:rPr kumimoji="1" lang="ja-JP" altLang="en-US">
                <a:solidFill>
                  <a:schemeClr val="bg1"/>
                </a:solidFill>
              </a:rPr>
              <a:t>個体につき</a:t>
            </a:r>
            <a:endParaRPr kumimoji="1" lang="en-US" altLang="ja-JP">
              <a:solidFill>
                <a:schemeClr val="bg1"/>
              </a:solidFill>
            </a:endParaRPr>
          </a:p>
          <a:p>
            <a:r>
              <a:rPr kumimoji="1" lang="en-US" altLang="ja-JP">
                <a:solidFill>
                  <a:schemeClr val="bg1"/>
                </a:solidFill>
              </a:rPr>
              <a:t>5</a:t>
            </a:r>
            <a:r>
              <a:rPr kumimoji="1" lang="ja-JP" altLang="en-US">
                <a:solidFill>
                  <a:schemeClr val="bg1"/>
                </a:solidFill>
              </a:rPr>
              <a:t>回ずつ行う</a:t>
            </a:r>
          </a:p>
        </p:txBody>
      </p:sp>
      <p:sp>
        <p:nvSpPr>
          <p:cNvPr id="257" name="テキスト ボックス 256">
            <a:extLst>
              <a:ext uri="{FF2B5EF4-FFF2-40B4-BE49-F238E27FC236}">
                <a16:creationId xmlns:a16="http://schemas.microsoft.com/office/drawing/2014/main" id="{CD26F13E-8F5B-A3D5-421D-EF8A24584D93}"/>
              </a:ext>
            </a:extLst>
          </p:cNvPr>
          <p:cNvSpPr txBox="1"/>
          <p:nvPr/>
        </p:nvSpPr>
        <p:spPr>
          <a:xfrm>
            <a:off x="431800" y="3732068"/>
            <a:ext cx="3962400" cy="369332"/>
          </a:xfrm>
          <a:prstGeom prst="rect">
            <a:avLst/>
          </a:prstGeom>
          <a:noFill/>
        </p:spPr>
        <p:txBody>
          <a:bodyPr wrap="square">
            <a:spAutoFit/>
          </a:bodyPr>
          <a:lstStyle/>
          <a:p>
            <a:r>
              <a:rPr lang="ja-JP" altLang="en-US">
                <a:solidFill>
                  <a:schemeClr val="bg1"/>
                </a:solidFill>
              </a:rPr>
              <a:t>･</a:t>
            </a:r>
            <a:r>
              <a:rPr lang="en-US" altLang="ja-JP">
                <a:solidFill>
                  <a:schemeClr val="bg1"/>
                </a:solidFill>
              </a:rPr>
              <a:t>3</a:t>
            </a:r>
            <a:r>
              <a:rPr lang="ja-JP" altLang="en-US">
                <a:solidFill>
                  <a:schemeClr val="bg1"/>
                </a:solidFill>
              </a:rPr>
              <a:t>分後、個体がいた地点を記録する</a:t>
            </a:r>
            <a:endParaRPr lang="en-US" altLang="ja-JP">
              <a:solidFill>
                <a:schemeClr val="bg1"/>
              </a:solidFill>
            </a:endParaRPr>
          </a:p>
        </p:txBody>
      </p:sp>
      <p:sp>
        <p:nvSpPr>
          <p:cNvPr id="258" name="右中かっこ 257">
            <a:extLst>
              <a:ext uri="{FF2B5EF4-FFF2-40B4-BE49-F238E27FC236}">
                <a16:creationId xmlns:a16="http://schemas.microsoft.com/office/drawing/2014/main" id="{BB93F53D-1349-1F1E-8792-A8862A027778}"/>
              </a:ext>
            </a:extLst>
          </p:cNvPr>
          <p:cNvSpPr/>
          <p:nvPr/>
        </p:nvSpPr>
        <p:spPr>
          <a:xfrm>
            <a:off x="4287520" y="3239291"/>
            <a:ext cx="328136" cy="859784"/>
          </a:xfrm>
          <a:prstGeom prst="rightBrace">
            <a:avLst>
              <a:gd name="adj1" fmla="val 54495"/>
              <a:gd name="adj2" fmla="val 4387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9" name="テキスト ボックス 258">
            <a:extLst>
              <a:ext uri="{FF2B5EF4-FFF2-40B4-BE49-F238E27FC236}">
                <a16:creationId xmlns:a16="http://schemas.microsoft.com/office/drawing/2014/main" id="{66B22956-00E9-9B16-71C2-1B8D5BFDF2C6}"/>
              </a:ext>
            </a:extLst>
          </p:cNvPr>
          <p:cNvSpPr txBox="1"/>
          <p:nvPr/>
        </p:nvSpPr>
        <p:spPr>
          <a:xfrm>
            <a:off x="431800" y="4853031"/>
            <a:ext cx="5473700" cy="369332"/>
          </a:xfrm>
          <a:prstGeom prst="rect">
            <a:avLst/>
          </a:prstGeom>
          <a:noFill/>
        </p:spPr>
        <p:txBody>
          <a:bodyPr wrap="square" rtlCol="0">
            <a:spAutoFit/>
          </a:bodyPr>
          <a:lstStyle/>
          <a:p>
            <a:r>
              <a:rPr lang="ja-JP" altLang="en-US">
                <a:solidFill>
                  <a:schemeClr val="bg1"/>
                </a:solidFill>
              </a:rPr>
              <a:t>･実験には大きさの異なる個体を使用した</a:t>
            </a:r>
            <a:endParaRPr lang="en-US" altLang="ja-JP">
              <a:solidFill>
                <a:schemeClr val="bg1"/>
              </a:solidFill>
            </a:endParaRPr>
          </a:p>
        </p:txBody>
      </p:sp>
      <p:sp>
        <p:nvSpPr>
          <p:cNvPr id="261" name="テキスト ボックス 260">
            <a:extLst>
              <a:ext uri="{FF2B5EF4-FFF2-40B4-BE49-F238E27FC236}">
                <a16:creationId xmlns:a16="http://schemas.microsoft.com/office/drawing/2014/main" id="{20837D7E-1FE2-2F8F-16C6-EA21E1BB9893}"/>
              </a:ext>
            </a:extLst>
          </p:cNvPr>
          <p:cNvSpPr txBox="1"/>
          <p:nvPr/>
        </p:nvSpPr>
        <p:spPr>
          <a:xfrm>
            <a:off x="431800" y="1192396"/>
            <a:ext cx="5473700" cy="461665"/>
          </a:xfrm>
          <a:prstGeom prst="rect">
            <a:avLst/>
          </a:prstGeom>
          <a:noFill/>
        </p:spPr>
        <p:txBody>
          <a:bodyPr wrap="square" rtlCol="0">
            <a:spAutoFit/>
          </a:bodyPr>
          <a:lstStyle/>
          <a:p>
            <a:r>
              <a:rPr lang="ja-JP" altLang="en-US" sz="2400" b="1">
                <a:solidFill>
                  <a:schemeClr val="bg1"/>
                </a:solidFill>
              </a:rPr>
              <a:t>調査方法</a:t>
            </a:r>
            <a:endParaRPr lang="en-US" altLang="ja-JP" sz="2400" b="1">
              <a:solidFill>
                <a:schemeClr val="bg1"/>
              </a:solidFill>
            </a:endParaRPr>
          </a:p>
        </p:txBody>
      </p:sp>
      <p:sp>
        <p:nvSpPr>
          <p:cNvPr id="270" name="テキスト ボックス 269">
            <a:extLst>
              <a:ext uri="{FF2B5EF4-FFF2-40B4-BE49-F238E27FC236}">
                <a16:creationId xmlns:a16="http://schemas.microsoft.com/office/drawing/2014/main" id="{C78076B2-6508-1479-381B-6BB0862FA7CE}"/>
              </a:ext>
            </a:extLst>
          </p:cNvPr>
          <p:cNvSpPr txBox="1"/>
          <p:nvPr/>
        </p:nvSpPr>
        <p:spPr>
          <a:xfrm>
            <a:off x="2714896" y="-992162"/>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271" name="四角形: 角を丸くする 270">
            <a:extLst>
              <a:ext uri="{FF2B5EF4-FFF2-40B4-BE49-F238E27FC236}">
                <a16:creationId xmlns:a16="http://schemas.microsoft.com/office/drawing/2014/main" id="{8265B587-8701-DB33-E943-2098DA07F899}"/>
              </a:ext>
            </a:extLst>
          </p:cNvPr>
          <p:cNvSpPr/>
          <p:nvPr/>
        </p:nvSpPr>
        <p:spPr>
          <a:xfrm>
            <a:off x="5222558" y="-998707"/>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274" name="四角形: 角を丸くする 273">
            <a:extLst>
              <a:ext uri="{FF2B5EF4-FFF2-40B4-BE49-F238E27FC236}">
                <a16:creationId xmlns:a16="http://schemas.microsoft.com/office/drawing/2014/main" id="{FCA3C6A6-03E4-7CE7-8FF7-2208C9F9D3A6}"/>
              </a:ext>
            </a:extLst>
          </p:cNvPr>
          <p:cNvSpPr/>
          <p:nvPr/>
        </p:nvSpPr>
        <p:spPr>
          <a:xfrm>
            <a:off x="5207318" y="726586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275" name="テキスト ボックス 274">
            <a:extLst>
              <a:ext uri="{FF2B5EF4-FFF2-40B4-BE49-F238E27FC236}">
                <a16:creationId xmlns:a16="http://schemas.microsoft.com/office/drawing/2014/main" id="{93826DAA-FE4F-2632-1014-CD7ABBADE04C}"/>
              </a:ext>
            </a:extLst>
          </p:cNvPr>
          <p:cNvSpPr txBox="1"/>
          <p:nvPr/>
        </p:nvSpPr>
        <p:spPr>
          <a:xfrm>
            <a:off x="2714896" y="728764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276" name="四角形: 角を丸くする 275">
            <a:extLst>
              <a:ext uri="{FF2B5EF4-FFF2-40B4-BE49-F238E27FC236}">
                <a16:creationId xmlns:a16="http://schemas.microsoft.com/office/drawing/2014/main" id="{1F0D3871-DDF8-E79E-4625-CDE722DA23E0}"/>
              </a:ext>
            </a:extLst>
          </p:cNvPr>
          <p:cNvSpPr/>
          <p:nvPr/>
        </p:nvSpPr>
        <p:spPr>
          <a:xfrm>
            <a:off x="5207318" y="824776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277" name="テキスト ボックス 276">
            <a:extLst>
              <a:ext uri="{FF2B5EF4-FFF2-40B4-BE49-F238E27FC236}">
                <a16:creationId xmlns:a16="http://schemas.microsoft.com/office/drawing/2014/main" id="{0AD8D1AE-3D82-2E30-43F0-388FBD2415B9}"/>
              </a:ext>
            </a:extLst>
          </p:cNvPr>
          <p:cNvSpPr txBox="1"/>
          <p:nvPr/>
        </p:nvSpPr>
        <p:spPr>
          <a:xfrm>
            <a:off x="2714896" y="826955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2" name="016_四国めたん（ノーマル）_大型の水槽を用意し…">
            <a:hlinkClick r:id="" action="ppaction://media"/>
            <a:extLst>
              <a:ext uri="{FF2B5EF4-FFF2-40B4-BE49-F238E27FC236}">
                <a16:creationId xmlns:a16="http://schemas.microsoft.com/office/drawing/2014/main" id="{51D88844-0FAB-F889-4D9E-C8C0DC8C140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684020" y="-2574748"/>
            <a:ext cx="609600" cy="609600"/>
          </a:xfrm>
          <a:prstGeom prst="rect">
            <a:avLst/>
          </a:prstGeom>
        </p:spPr>
      </p:pic>
      <p:pic>
        <p:nvPicPr>
          <p:cNvPr id="3" name="017_四国めたん（ノーマル）_各個体を地点エーに…">
            <a:hlinkClick r:id="" action="ppaction://media"/>
            <a:extLst>
              <a:ext uri="{FF2B5EF4-FFF2-40B4-BE49-F238E27FC236}">
                <a16:creationId xmlns:a16="http://schemas.microsoft.com/office/drawing/2014/main" id="{6D6D6507-1A07-2F95-CE07-CF01C1CD7E34}"/>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2863850" y="-2574748"/>
            <a:ext cx="609600" cy="609600"/>
          </a:xfrm>
          <a:prstGeom prst="rect">
            <a:avLst/>
          </a:prstGeom>
        </p:spPr>
      </p:pic>
      <p:pic>
        <p:nvPicPr>
          <p:cNvPr id="4" name="018_四国めたん（ノーマル）_これを各個体5回ず…">
            <a:hlinkClick r:id="" action="ppaction://media"/>
            <a:extLst>
              <a:ext uri="{FF2B5EF4-FFF2-40B4-BE49-F238E27FC236}">
                <a16:creationId xmlns:a16="http://schemas.microsoft.com/office/drawing/2014/main" id="{D7804E44-BFC4-0C42-3218-859B781F32DE}"/>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4220342" y="-2574748"/>
            <a:ext cx="609600" cy="609600"/>
          </a:xfrm>
          <a:prstGeom prst="rect">
            <a:avLst/>
          </a:prstGeom>
        </p:spPr>
      </p:pic>
      <p:pic>
        <p:nvPicPr>
          <p:cNvPr id="5" name="019_四国めたん（ノーマル）_実験には大きさの異…">
            <a:hlinkClick r:id="" action="ppaction://media"/>
            <a:extLst>
              <a:ext uri="{FF2B5EF4-FFF2-40B4-BE49-F238E27FC236}">
                <a16:creationId xmlns:a16="http://schemas.microsoft.com/office/drawing/2014/main" id="{C489BB5A-3AAA-A9AA-893F-DD98B67990F6}"/>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5463381" y="-2574748"/>
            <a:ext cx="609600" cy="609600"/>
          </a:xfrm>
          <a:prstGeom prst="rect">
            <a:avLst/>
          </a:prstGeom>
        </p:spPr>
      </p:pic>
    </p:spTree>
    <p:extLst>
      <p:ext uri="{BB962C8B-B14F-4D97-AF65-F5344CB8AC3E}">
        <p14:creationId xmlns:p14="http://schemas.microsoft.com/office/powerpoint/2010/main" val="2569898326"/>
      </p:ext>
    </p:extLst>
  </p:cSld>
  <p:clrMapOvr>
    <a:masterClrMapping/>
  </p:clrMapOvr>
  <mc:AlternateContent xmlns:mc="http://schemas.openxmlformats.org/markup-compatibility/2006">
    <mc:Choice xmlns:p159="http://schemas.microsoft.com/office/powerpoint/2015/09/main" Requires="p159">
      <p:transition spd="slow" advClick="0" advTm="12000">
        <p159:morph option="byObject"/>
      </p:transition>
    </mc:Choice>
    <mc:Fallback>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3" fill="hold"/>
                                        <p:tgtEl>
                                          <p:spTgt spid="2"/>
                                        </p:tgtEl>
                                      </p:cBhvr>
                                    </p:cmd>
                                  </p:childTnLst>
                                </p:cTn>
                              </p:par>
                            </p:childTnLst>
                          </p:cTn>
                        </p:par>
                        <p:par>
                          <p:cTn id="7" fill="hold">
                            <p:stCondLst>
                              <p:cond delay="3993"/>
                            </p:stCondLst>
                            <p:childTnLst>
                              <p:par>
                                <p:cTn id="8" presetID="1" presetClass="mediacall" presetSubtype="0" fill="hold" nodeType="afterEffect">
                                  <p:stCondLst>
                                    <p:cond delay="0"/>
                                  </p:stCondLst>
                                  <p:childTnLst>
                                    <p:cmd type="call" cmd="playFrom(0.0)">
                                      <p:cBhvr>
                                        <p:cTn id="9" dur="4969" fill="hold"/>
                                        <p:tgtEl>
                                          <p:spTgt spid="3"/>
                                        </p:tgtEl>
                                      </p:cBhvr>
                                    </p:cmd>
                                  </p:childTnLst>
                                </p:cTn>
                              </p:par>
                            </p:childTnLst>
                          </p:cTn>
                        </p:par>
                        <p:par>
                          <p:cTn id="10" fill="hold">
                            <p:stCondLst>
                              <p:cond delay="8962"/>
                            </p:stCondLst>
                            <p:childTnLst>
                              <p:par>
                                <p:cTn id="11" presetID="1" presetClass="mediacall" presetSubtype="0" fill="hold" nodeType="afterEffect">
                                  <p:stCondLst>
                                    <p:cond delay="0"/>
                                  </p:stCondLst>
                                  <p:childTnLst>
                                    <p:cmd type="call" cmd="playFrom(0.0)">
                                      <p:cBhvr>
                                        <p:cTn id="12" dur="2693" fill="hold"/>
                                        <p:tgtEl>
                                          <p:spTgt spid="4"/>
                                        </p:tgtEl>
                                      </p:cBhvr>
                                    </p:cmd>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8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audio>
              <p:cMediaNode vol="80000">
                <p:cTn id="18" fill="hold" display="0">
                  <p:stCondLst>
                    <p:cond delay="indefinite"/>
                  </p:stCondLst>
                  <p:endCondLst>
                    <p:cond evt="onStopAudio" delay="0">
                      <p:tgtEl>
                        <p:sldTgt/>
                      </p:tgtEl>
                    </p:cond>
                  </p:endCondLst>
                </p:cTn>
                <p:tgtEl>
                  <p:spTgt spid="3"/>
                </p:tgtEl>
              </p:cMediaNode>
            </p:audio>
            <p:audio>
              <p:cMediaNode vol="80000">
                <p:cTn id="19" fill="hold" display="0">
                  <p:stCondLst>
                    <p:cond delay="indefinite"/>
                  </p:stCondLst>
                  <p:endCondLst>
                    <p:cond evt="onStopAudio" delay="0">
                      <p:tgtEl>
                        <p:sldTgt/>
                      </p:tgtEl>
                    </p:cond>
                  </p:endCondLst>
                </p:cTn>
                <p:tgtEl>
                  <p:spTgt spid="4"/>
                </p:tgtEl>
              </p:cMediaNode>
            </p:audio>
            <p:audio>
              <p:cMediaNode vol="80000">
                <p:cTn id="20"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D1B9B-7F7F-5B78-5E6B-5DD2B3B564BB}"/>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28022CD6-DABE-481B-0B4C-E0F41F3112B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D54FFCE5-22D9-AAC6-422C-0201284541E0}"/>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grpSp>
        <p:nvGrpSpPr>
          <p:cNvPr id="8" name="グループ化 7">
            <a:extLst>
              <a:ext uri="{FF2B5EF4-FFF2-40B4-BE49-F238E27FC236}">
                <a16:creationId xmlns:a16="http://schemas.microsoft.com/office/drawing/2014/main" id="{17DF3923-7238-D53D-8B32-7D6161F8E243}"/>
              </a:ext>
            </a:extLst>
          </p:cNvPr>
          <p:cNvGrpSpPr/>
          <p:nvPr/>
        </p:nvGrpSpPr>
        <p:grpSpPr>
          <a:xfrm>
            <a:off x="1609611" y="10076"/>
            <a:ext cx="8641670" cy="6188742"/>
            <a:chOff x="1609611" y="10076"/>
            <a:chExt cx="8641670" cy="6188742"/>
          </a:xfrm>
        </p:grpSpPr>
        <p:sp>
          <p:nvSpPr>
            <p:cNvPr id="3" name="平行四辺形 2">
              <a:extLst>
                <a:ext uri="{FF2B5EF4-FFF2-40B4-BE49-F238E27FC236}">
                  <a16:creationId xmlns:a16="http://schemas.microsoft.com/office/drawing/2014/main" id="{FB0D917F-EF16-4861-3CE4-1159B3C69A69}"/>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1AB9657F-06E4-CDB7-DAD2-7235C821FA8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7597E094-A2ED-0DA7-0E47-1840FC6BD624}"/>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D2B7B5A8-40A0-39A5-509A-DBE94B5219F8}"/>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E24B3D5-CA17-8FF5-8DAB-6CA4F17B4403}"/>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B31E7EA-6BE1-7C5C-89D7-438B46EC3FEB}"/>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457F6B3-C906-C55E-82A8-AE2EA54A7E23}"/>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B82FE0B-C641-074A-59FC-1FC04F741BDE}"/>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D426157-F313-774B-6683-726BBF530D1C}"/>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6765E122-CEC7-216B-050F-60558F1A89DE}"/>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F201B8F-7CB9-EB5C-93F0-05E451F60775}"/>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80B2BAE-105E-C6B3-B8AE-FBCF612E726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7FE5F2B-898D-9649-706C-2BC6A6524B5A}"/>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29F7463-C752-33C7-7DC8-FE5B619E3D89}"/>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02AE8C4-7E42-1A01-76D0-E585A60E3CAB}"/>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E28FD29-BE3C-809D-3B09-074209DFA647}"/>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00BD44B-5F54-0BD1-D5CF-7348C210E1C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569D426-8C66-00B9-F2D3-E6D061A5229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F8DF3E61-95D5-AA7B-F298-B5DD4709DDA9}"/>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7FBF37-4717-1B77-EE79-75257A28DFD4}"/>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2BF353A-993D-64A4-8A0F-CB7E871BC56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F2E0F3F3-C2E9-D87E-861F-AFCD696D0209}"/>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118537B-B865-9E99-A052-62E633A708BA}"/>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17837E82-17A3-11D6-1476-20DF28FAE0D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ドンコのイラスト | かわいいフリー素材集 いらすとや">
              <a:extLst>
                <a:ext uri="{FF2B5EF4-FFF2-40B4-BE49-F238E27FC236}">
                  <a16:creationId xmlns:a16="http://schemas.microsoft.com/office/drawing/2014/main" id="{5CF64E77-5FF1-9595-C62A-B8228E34D555}"/>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ドンコのイラスト | かわいいフリー素材集 いらすとや">
              <a:extLst>
                <a:ext uri="{FF2B5EF4-FFF2-40B4-BE49-F238E27FC236}">
                  <a16:creationId xmlns:a16="http://schemas.microsoft.com/office/drawing/2014/main" id="{9142EC81-21D5-52BA-3C06-BF0926AD1D97}"/>
                </a:ext>
              </a:extLst>
            </p:cNvPr>
            <p:cNvPicPr>
              <a:picLocks noChangeAspect="1" noChangeArrowheads="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ドンコのイラスト | かわいいフリー素材集 いらすとや">
              <a:extLst>
                <a:ext uri="{FF2B5EF4-FFF2-40B4-BE49-F238E27FC236}">
                  <a16:creationId xmlns:a16="http://schemas.microsoft.com/office/drawing/2014/main" id="{E5BCD862-1B67-1F67-F49E-552276805DD0}"/>
                </a:ext>
              </a:extLst>
            </p:cNvPr>
            <p:cNvPicPr>
              <a:picLocks noChangeAspect="1" noChangeArrowheads="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ドンコのイラスト | かわいいフリー素材集 いらすとや">
              <a:extLst>
                <a:ext uri="{FF2B5EF4-FFF2-40B4-BE49-F238E27FC236}">
                  <a16:creationId xmlns:a16="http://schemas.microsoft.com/office/drawing/2014/main" id="{DC294B05-C489-37DC-67CF-843775A919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289537">
              <a:off x="8183450" y="2551383"/>
              <a:ext cx="735140" cy="56189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2B43537A-83C6-0223-3D6F-95EF6213C8A4}"/>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BD2FF311-E751-6C91-ED26-E46B93325E65}"/>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7EBD4051-B57F-9D02-A625-5B909658888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グラフィックス 35" descr="ライト: オン 単色塗りつぶし">
              <a:extLst>
                <a:ext uri="{FF2B5EF4-FFF2-40B4-BE49-F238E27FC236}">
                  <a16:creationId xmlns:a16="http://schemas.microsoft.com/office/drawing/2014/main" id="{0AF6605C-5783-02F3-214F-51BD051F40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10076"/>
              <a:ext cx="914400" cy="914400"/>
            </a:xfrm>
            <a:prstGeom prst="rect">
              <a:avLst/>
            </a:prstGeom>
          </p:spPr>
        </p:pic>
        <p:sp>
          <p:nvSpPr>
            <p:cNvPr id="37" name="フローチャート: 書類 36">
              <a:extLst>
                <a:ext uri="{FF2B5EF4-FFF2-40B4-BE49-F238E27FC236}">
                  <a16:creationId xmlns:a16="http://schemas.microsoft.com/office/drawing/2014/main" id="{B4452741-E83F-3D1A-3757-B8DB718AD392}"/>
                </a:ext>
              </a:extLst>
            </p:cNvPr>
            <p:cNvSpPr/>
            <p:nvPr/>
          </p:nvSpPr>
          <p:spPr>
            <a:xfrm rot="10800000">
              <a:off x="2527589" y="2513232"/>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6C461C7-0246-C0C8-084F-B45D4920CC74}"/>
                </a:ext>
              </a:extLst>
            </p:cNvPr>
            <p:cNvSpPr txBox="1"/>
            <p:nvPr/>
          </p:nvSpPr>
          <p:spPr>
            <a:xfrm>
              <a:off x="6506038" y="284614"/>
              <a:ext cx="1409700" cy="369332"/>
            </a:xfrm>
            <a:prstGeom prst="rect">
              <a:avLst/>
            </a:prstGeom>
            <a:noFill/>
          </p:spPr>
          <p:txBody>
            <a:bodyPr wrap="square" rtlCol="0">
              <a:spAutoFit/>
            </a:bodyPr>
            <a:lstStyle/>
            <a:p>
              <a:r>
                <a:rPr kumimoji="1" lang="ja-JP" altLang="en-US">
                  <a:solidFill>
                    <a:schemeClr val="bg1"/>
                  </a:solidFill>
                </a:rPr>
                <a:t>光を当てた</a:t>
              </a:r>
              <a:endParaRPr kumimoji="1" lang="en-US" altLang="ja-JP">
                <a:solidFill>
                  <a:schemeClr val="bg1"/>
                </a:solidFill>
              </a:endParaRPr>
            </a:p>
          </p:txBody>
        </p:sp>
        <p:sp>
          <p:nvSpPr>
            <p:cNvPr id="39" name="テキスト ボックス 38">
              <a:extLst>
                <a:ext uri="{FF2B5EF4-FFF2-40B4-BE49-F238E27FC236}">
                  <a16:creationId xmlns:a16="http://schemas.microsoft.com/office/drawing/2014/main" id="{1FD03436-4386-7BA4-39BF-853F2FDF9B7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37474793-1748-059D-B406-6DA8B6B7E78B}"/>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598BA3B-1A2C-2C46-F257-DE69DF456F13}"/>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3C23B50-393C-50B8-9C38-EA018AAE0C63}"/>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7" name="テキスト ボックス 46">
            <a:extLst>
              <a:ext uri="{FF2B5EF4-FFF2-40B4-BE49-F238E27FC236}">
                <a16:creationId xmlns:a16="http://schemas.microsoft.com/office/drawing/2014/main" id="{4D3FFE81-F536-0627-D3DB-2C806CB71E4D}"/>
              </a:ext>
            </a:extLst>
          </p:cNvPr>
          <p:cNvSpPr txBox="1"/>
          <p:nvPr/>
        </p:nvSpPr>
        <p:spPr>
          <a:xfrm>
            <a:off x="1814267" y="-595186"/>
            <a:ext cx="1102043" cy="461665"/>
          </a:xfrm>
          <a:prstGeom prst="rect">
            <a:avLst/>
          </a:prstGeom>
          <a:noFill/>
        </p:spPr>
        <p:txBody>
          <a:bodyPr wrap="square" rtlCol="0">
            <a:spAutoFit/>
          </a:bodyPr>
          <a:lstStyle/>
          <a:p>
            <a:r>
              <a:rPr kumimoji="1" lang="ja-JP" altLang="en-US" sz="2400">
                <a:solidFill>
                  <a:schemeClr val="bg1"/>
                </a:solidFill>
              </a:rPr>
              <a:t>結果</a:t>
            </a:r>
          </a:p>
        </p:txBody>
      </p:sp>
      <p:grpSp>
        <p:nvGrpSpPr>
          <p:cNvPr id="124" name="グループ化 123">
            <a:extLst>
              <a:ext uri="{FF2B5EF4-FFF2-40B4-BE49-F238E27FC236}">
                <a16:creationId xmlns:a16="http://schemas.microsoft.com/office/drawing/2014/main" id="{55E6A7D4-E1E4-2E31-3B11-9CE156AEF426}"/>
              </a:ext>
            </a:extLst>
          </p:cNvPr>
          <p:cNvGrpSpPr/>
          <p:nvPr/>
        </p:nvGrpSpPr>
        <p:grpSpPr>
          <a:xfrm>
            <a:off x="13469016" y="3754725"/>
            <a:ext cx="4180357" cy="2962957"/>
            <a:chOff x="8011641" y="3754725"/>
            <a:chExt cx="4180357" cy="2962957"/>
          </a:xfrm>
        </p:grpSpPr>
        <p:sp>
          <p:nvSpPr>
            <p:cNvPr id="126" name="平行四辺形 125">
              <a:extLst>
                <a:ext uri="{FF2B5EF4-FFF2-40B4-BE49-F238E27FC236}">
                  <a16:creationId xmlns:a16="http://schemas.microsoft.com/office/drawing/2014/main" id="{E52BD640-DA87-DEB2-802C-A81E01ED71C6}"/>
                </a:ext>
              </a:extLst>
            </p:cNvPr>
            <p:cNvSpPr/>
            <p:nvPr/>
          </p:nvSpPr>
          <p:spPr>
            <a:xfrm>
              <a:off x="8433011" y="5764906"/>
              <a:ext cx="2995962" cy="45835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ローチャート: 書類 126">
              <a:extLst>
                <a:ext uri="{FF2B5EF4-FFF2-40B4-BE49-F238E27FC236}">
                  <a16:creationId xmlns:a16="http://schemas.microsoft.com/office/drawing/2014/main" id="{AFEF19BE-6E56-D939-AD87-522BC45A8157}"/>
                </a:ext>
              </a:extLst>
            </p:cNvPr>
            <p:cNvSpPr/>
            <p:nvPr/>
          </p:nvSpPr>
          <p:spPr>
            <a:xfrm rot="10800000">
              <a:off x="8919862" y="4546908"/>
              <a:ext cx="2536919" cy="122180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直方体 127">
              <a:extLst>
                <a:ext uri="{FF2B5EF4-FFF2-40B4-BE49-F238E27FC236}">
                  <a16:creationId xmlns:a16="http://schemas.microsoft.com/office/drawing/2014/main" id="{184C16FC-F17B-5D28-CAD2-9B54A972E2DE}"/>
                </a:ext>
              </a:extLst>
            </p:cNvPr>
            <p:cNvSpPr/>
            <p:nvPr/>
          </p:nvSpPr>
          <p:spPr>
            <a:xfrm rot="10800000">
              <a:off x="8465455" y="4387623"/>
              <a:ext cx="3003016" cy="1840832"/>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直方体 128">
              <a:extLst>
                <a:ext uri="{FF2B5EF4-FFF2-40B4-BE49-F238E27FC236}">
                  <a16:creationId xmlns:a16="http://schemas.microsoft.com/office/drawing/2014/main" id="{54E78598-C4BA-DA07-4113-B99AE467EACE}"/>
                </a:ext>
              </a:extLst>
            </p:cNvPr>
            <p:cNvSpPr/>
            <p:nvPr/>
          </p:nvSpPr>
          <p:spPr>
            <a:xfrm>
              <a:off x="9266460" y="5449669"/>
              <a:ext cx="1158836" cy="766432"/>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直方体 129">
              <a:extLst>
                <a:ext uri="{FF2B5EF4-FFF2-40B4-BE49-F238E27FC236}">
                  <a16:creationId xmlns:a16="http://schemas.microsoft.com/office/drawing/2014/main" id="{53F9338E-4FAE-1C4D-626B-D47273A6F2FE}"/>
                </a:ext>
              </a:extLst>
            </p:cNvPr>
            <p:cNvSpPr/>
            <p:nvPr/>
          </p:nvSpPr>
          <p:spPr>
            <a:xfrm>
              <a:off x="10065175" y="4914162"/>
              <a:ext cx="1394885" cy="1301939"/>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a:extLst>
                <a:ext uri="{FF2B5EF4-FFF2-40B4-BE49-F238E27FC236}">
                  <a16:creationId xmlns:a16="http://schemas.microsoft.com/office/drawing/2014/main" id="{E3B0890E-9879-0315-FCBE-6DB8E81F6DC0}"/>
                </a:ext>
              </a:extLst>
            </p:cNvPr>
            <p:cNvCxnSpPr>
              <a:cxnSpLocks/>
            </p:cNvCxnSpPr>
            <p:nvPr/>
          </p:nvCxnSpPr>
          <p:spPr>
            <a:xfrm flipH="1">
              <a:off x="8145114" y="6228456"/>
              <a:ext cx="3203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794A9E31-1619-CB89-2016-48D2C7B0612F}"/>
                </a:ext>
              </a:extLst>
            </p:cNvPr>
            <p:cNvCxnSpPr>
              <a:cxnSpLocks/>
            </p:cNvCxnSpPr>
            <p:nvPr/>
          </p:nvCxnSpPr>
          <p:spPr>
            <a:xfrm flipH="1">
              <a:off x="8145114" y="4850020"/>
              <a:ext cx="3121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99C78417-E87D-AD86-F856-E830CD301E67}"/>
                </a:ext>
              </a:extLst>
            </p:cNvPr>
            <p:cNvCxnSpPr>
              <a:cxnSpLocks/>
            </p:cNvCxnSpPr>
            <p:nvPr/>
          </p:nvCxnSpPr>
          <p:spPr>
            <a:xfrm flipH="1">
              <a:off x="8317375" y="4859864"/>
              <a:ext cx="17512" cy="135505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1869DCE2-8FAC-7933-8A2C-46E18C7F0437}"/>
                </a:ext>
              </a:extLst>
            </p:cNvPr>
            <p:cNvSpPr txBox="1"/>
            <p:nvPr/>
          </p:nvSpPr>
          <p:spPr>
            <a:xfrm rot="5400000">
              <a:off x="7629001" y="5375242"/>
              <a:ext cx="1028651" cy="215444"/>
            </a:xfrm>
            <a:prstGeom prst="rect">
              <a:avLst/>
            </a:prstGeom>
            <a:noFill/>
            <a:ln>
              <a:noFill/>
            </a:ln>
          </p:spPr>
          <p:txBody>
            <a:bodyPr wrap="square" rtlCol="0" anchor="ctr">
              <a:spAutoFit/>
            </a:bodyPr>
            <a:lstStyle/>
            <a:p>
              <a:pPr algn="ctr"/>
              <a:r>
                <a:rPr kumimoji="1" lang="en-US" altLang="ja-JP" sz="800">
                  <a:solidFill>
                    <a:schemeClr val="bg1"/>
                  </a:solidFill>
                </a:rPr>
                <a:t>35cm</a:t>
              </a:r>
              <a:endParaRPr kumimoji="1" lang="ja-JP" altLang="en-US" sz="800">
                <a:solidFill>
                  <a:schemeClr val="bg1"/>
                </a:solidFill>
              </a:endParaRPr>
            </a:p>
          </p:txBody>
        </p:sp>
        <p:cxnSp>
          <p:nvCxnSpPr>
            <p:cNvPr id="135" name="直線コネクタ 134">
              <a:extLst>
                <a:ext uri="{FF2B5EF4-FFF2-40B4-BE49-F238E27FC236}">
                  <a16:creationId xmlns:a16="http://schemas.microsoft.com/office/drawing/2014/main" id="{612E8B79-568B-256C-F9E4-88ADA6E234CF}"/>
                </a:ext>
              </a:extLst>
            </p:cNvPr>
            <p:cNvCxnSpPr>
              <a:cxnSpLocks/>
            </p:cNvCxnSpPr>
            <p:nvPr/>
          </p:nvCxnSpPr>
          <p:spPr>
            <a:xfrm flipH="1" flipV="1">
              <a:off x="10983954" y="6225405"/>
              <a:ext cx="249375" cy="1773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C6DDDF05-1E27-0A7A-AF74-85CAB6EFBBE6}"/>
                </a:ext>
              </a:extLst>
            </p:cNvPr>
            <p:cNvCxnSpPr>
              <a:cxnSpLocks/>
            </p:cNvCxnSpPr>
            <p:nvPr/>
          </p:nvCxnSpPr>
          <p:spPr>
            <a:xfrm flipH="1" flipV="1">
              <a:off x="11457127" y="5780749"/>
              <a:ext cx="299395" cy="1944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508E73AC-E388-2427-2EEB-7D91F80D5788}"/>
                </a:ext>
              </a:extLst>
            </p:cNvPr>
            <p:cNvCxnSpPr>
              <a:cxnSpLocks/>
            </p:cNvCxnSpPr>
            <p:nvPr/>
          </p:nvCxnSpPr>
          <p:spPr>
            <a:xfrm flipH="1">
              <a:off x="11163255" y="5874712"/>
              <a:ext cx="427675" cy="44538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テキスト ボックス 137">
              <a:extLst>
                <a:ext uri="{FF2B5EF4-FFF2-40B4-BE49-F238E27FC236}">
                  <a16:creationId xmlns:a16="http://schemas.microsoft.com/office/drawing/2014/main" id="{4EDED8B1-B5F0-E22E-6ED6-C9FEC6A8EFE0}"/>
                </a:ext>
              </a:extLst>
            </p:cNvPr>
            <p:cNvSpPr txBox="1"/>
            <p:nvPr/>
          </p:nvSpPr>
          <p:spPr>
            <a:xfrm rot="18587430">
              <a:off x="10930191" y="6095635"/>
              <a:ext cx="1028651" cy="215444"/>
            </a:xfrm>
            <a:prstGeom prst="rect">
              <a:avLst/>
            </a:prstGeom>
            <a:noFill/>
            <a:ln>
              <a:noFill/>
            </a:ln>
          </p:spPr>
          <p:txBody>
            <a:bodyPr wrap="square" rtlCol="0" anchor="ctr">
              <a:spAutoFit/>
            </a:bodyPr>
            <a:lstStyle/>
            <a:p>
              <a:pPr algn="ctr"/>
              <a:r>
                <a:rPr lang="en-US" altLang="ja-JP" sz="800">
                  <a:solidFill>
                    <a:schemeClr val="bg1"/>
                  </a:solidFill>
                </a:rPr>
                <a:t>30</a:t>
              </a:r>
              <a:r>
                <a:rPr kumimoji="1" lang="en-US" altLang="ja-JP" sz="800">
                  <a:solidFill>
                    <a:schemeClr val="bg1"/>
                  </a:solidFill>
                </a:rPr>
                <a:t>cm</a:t>
              </a:r>
              <a:endParaRPr kumimoji="1" lang="ja-JP" altLang="en-US" sz="800">
                <a:solidFill>
                  <a:schemeClr val="bg1"/>
                </a:solidFill>
              </a:endParaRPr>
            </a:p>
          </p:txBody>
        </p:sp>
        <p:sp>
          <p:nvSpPr>
            <p:cNvPr id="139" name="平行四辺形 138">
              <a:extLst>
                <a:ext uri="{FF2B5EF4-FFF2-40B4-BE49-F238E27FC236}">
                  <a16:creationId xmlns:a16="http://schemas.microsoft.com/office/drawing/2014/main" id="{5701187C-9E89-B3CC-8A52-DB7C14793BFC}"/>
                </a:ext>
              </a:extLst>
            </p:cNvPr>
            <p:cNvSpPr/>
            <p:nvPr/>
          </p:nvSpPr>
          <p:spPr>
            <a:xfrm rot="18943505">
              <a:off x="8011641" y="5168338"/>
              <a:ext cx="1331577" cy="678083"/>
            </a:xfrm>
            <a:prstGeom prst="parallelogram">
              <a:avLst>
                <a:gd name="adj" fmla="val 95956"/>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0" name="直線矢印コネクタ 139">
              <a:extLst>
                <a:ext uri="{FF2B5EF4-FFF2-40B4-BE49-F238E27FC236}">
                  <a16:creationId xmlns:a16="http://schemas.microsoft.com/office/drawing/2014/main" id="{CF2D6FB6-8811-6FAC-37CC-F3E84F31E0D8}"/>
                </a:ext>
              </a:extLst>
            </p:cNvPr>
            <p:cNvCxnSpPr>
              <a:cxnSpLocks/>
            </p:cNvCxnSpPr>
            <p:nvPr/>
          </p:nvCxnSpPr>
          <p:spPr>
            <a:xfrm>
              <a:off x="10162101" y="5364345"/>
              <a:ext cx="0" cy="85891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9470E097-3AC3-4287-EEA2-E895CCE0C540}"/>
                </a:ext>
              </a:extLst>
            </p:cNvPr>
            <p:cNvSpPr txBox="1"/>
            <p:nvPr/>
          </p:nvSpPr>
          <p:spPr>
            <a:xfrm>
              <a:off x="10185963" y="5759711"/>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cxnSp>
          <p:nvCxnSpPr>
            <p:cNvPr id="142" name="直線矢印コネクタ 141">
              <a:extLst>
                <a:ext uri="{FF2B5EF4-FFF2-40B4-BE49-F238E27FC236}">
                  <a16:creationId xmlns:a16="http://schemas.microsoft.com/office/drawing/2014/main" id="{16481061-FD9E-952A-0225-A68348E98E84}"/>
                </a:ext>
              </a:extLst>
            </p:cNvPr>
            <p:cNvCxnSpPr>
              <a:cxnSpLocks/>
            </p:cNvCxnSpPr>
            <p:nvPr/>
          </p:nvCxnSpPr>
          <p:spPr>
            <a:xfrm>
              <a:off x="9367569" y="5813785"/>
              <a:ext cx="1157" cy="417522"/>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762D7B5C-70DE-9414-A31B-BF277269D81A}"/>
                </a:ext>
              </a:extLst>
            </p:cNvPr>
            <p:cNvSpPr txBox="1"/>
            <p:nvPr/>
          </p:nvSpPr>
          <p:spPr>
            <a:xfrm>
              <a:off x="9352660" y="5907540"/>
              <a:ext cx="440568" cy="215444"/>
            </a:xfrm>
            <a:prstGeom prst="rect">
              <a:avLst/>
            </a:prstGeom>
            <a:noFill/>
          </p:spPr>
          <p:txBody>
            <a:bodyPr wrap="square" rtlCol="0" anchor="ctr">
              <a:spAutoFit/>
            </a:bodyPr>
            <a:lstStyle/>
            <a:p>
              <a:pPr algn="ctr"/>
              <a:r>
                <a:rPr lang="en-US" altLang="ja-JP" sz="800">
                  <a:solidFill>
                    <a:schemeClr val="bg1"/>
                  </a:solidFill>
                </a:rPr>
                <a:t>10</a:t>
              </a:r>
              <a:r>
                <a:rPr kumimoji="1" lang="en-US" altLang="ja-JP" sz="800">
                  <a:solidFill>
                    <a:schemeClr val="bg1"/>
                  </a:solidFill>
                </a:rPr>
                <a:t>cm</a:t>
              </a:r>
              <a:endParaRPr kumimoji="1" lang="ja-JP" altLang="en-US" sz="800">
                <a:solidFill>
                  <a:schemeClr val="bg1"/>
                </a:solidFill>
              </a:endParaRPr>
            </a:p>
          </p:txBody>
        </p:sp>
        <p:sp>
          <p:nvSpPr>
            <p:cNvPr id="144" name="テキスト ボックス 143">
              <a:extLst>
                <a:ext uri="{FF2B5EF4-FFF2-40B4-BE49-F238E27FC236}">
                  <a16:creationId xmlns:a16="http://schemas.microsoft.com/office/drawing/2014/main" id="{01BCEE10-351C-68FC-DA5C-B5A995BC42B7}"/>
                </a:ext>
              </a:extLst>
            </p:cNvPr>
            <p:cNvSpPr txBox="1"/>
            <p:nvPr/>
          </p:nvSpPr>
          <p:spPr>
            <a:xfrm>
              <a:off x="10400517" y="5317518"/>
              <a:ext cx="146709" cy="215444"/>
            </a:xfrm>
            <a:prstGeom prst="rect">
              <a:avLst/>
            </a:prstGeom>
            <a:noFill/>
          </p:spPr>
          <p:txBody>
            <a:bodyPr wrap="square" rtlCol="0">
              <a:spAutoFit/>
            </a:bodyPr>
            <a:lstStyle/>
            <a:p>
              <a:r>
                <a:rPr kumimoji="1" lang="en-US" altLang="ja-JP" sz="800">
                  <a:solidFill>
                    <a:schemeClr val="bg1"/>
                  </a:solidFill>
                </a:rPr>
                <a:t>A</a:t>
              </a:r>
              <a:endParaRPr kumimoji="1" lang="ja-JP" altLang="en-US" sz="800">
                <a:solidFill>
                  <a:schemeClr val="bg1"/>
                </a:solidFill>
              </a:endParaRPr>
            </a:p>
          </p:txBody>
        </p:sp>
        <p:sp>
          <p:nvSpPr>
            <p:cNvPr id="145" name="テキスト ボックス 144">
              <a:extLst>
                <a:ext uri="{FF2B5EF4-FFF2-40B4-BE49-F238E27FC236}">
                  <a16:creationId xmlns:a16="http://schemas.microsoft.com/office/drawing/2014/main" id="{08241C65-BC82-40C5-996C-3D30EED5F17F}"/>
                </a:ext>
              </a:extLst>
            </p:cNvPr>
            <p:cNvSpPr txBox="1"/>
            <p:nvPr/>
          </p:nvSpPr>
          <p:spPr>
            <a:xfrm>
              <a:off x="9603162" y="5595046"/>
              <a:ext cx="146709" cy="215444"/>
            </a:xfrm>
            <a:prstGeom prst="rect">
              <a:avLst/>
            </a:prstGeom>
            <a:noFill/>
          </p:spPr>
          <p:txBody>
            <a:bodyPr wrap="square" rtlCol="0">
              <a:spAutoFit/>
            </a:bodyPr>
            <a:lstStyle/>
            <a:p>
              <a:r>
                <a:rPr lang="en-US" altLang="ja-JP" sz="800">
                  <a:solidFill>
                    <a:schemeClr val="bg1"/>
                  </a:solidFill>
                </a:rPr>
                <a:t>B</a:t>
              </a:r>
              <a:endParaRPr kumimoji="1" lang="ja-JP" altLang="en-US" sz="800">
                <a:solidFill>
                  <a:schemeClr val="bg1"/>
                </a:solidFill>
              </a:endParaRPr>
            </a:p>
          </p:txBody>
        </p:sp>
        <p:pic>
          <p:nvPicPr>
            <p:cNvPr id="146" name="Picture 4" descr="ドンコのイラスト | かわいいフリー素材集 いらすとや">
              <a:extLst>
                <a:ext uri="{FF2B5EF4-FFF2-40B4-BE49-F238E27FC236}">
                  <a16:creationId xmlns:a16="http://schemas.microsoft.com/office/drawing/2014/main" id="{D7BC567C-F852-1F71-BC26-D9B19A414E0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9961478" y="4707335"/>
              <a:ext cx="947672" cy="724335"/>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4" descr="ドンコのイラスト | かわいいフリー素材集 いらすとや">
              <a:extLst>
                <a:ext uri="{FF2B5EF4-FFF2-40B4-BE49-F238E27FC236}">
                  <a16:creationId xmlns:a16="http://schemas.microsoft.com/office/drawing/2014/main" id="{34852D51-8CDF-BA80-AF76-542AA44AF3E0}"/>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10240913" y="4815790"/>
              <a:ext cx="695085" cy="53127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ドンコのイラスト | かわいいフリー素材集 いらすとや">
              <a:extLst>
                <a:ext uri="{FF2B5EF4-FFF2-40B4-BE49-F238E27FC236}">
                  <a16:creationId xmlns:a16="http://schemas.microsoft.com/office/drawing/2014/main" id="{0E65900B-293C-F814-18B9-68457BDA46FC}"/>
                </a:ext>
              </a:extLst>
            </p:cNvPr>
            <p:cNvPicPr>
              <a:picLocks noChangeAspect="1" noChangeArrowheads="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445738" y="4869399"/>
              <a:ext cx="552754" cy="422487"/>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4" descr="ドンコのイラスト | かわいいフリー素材集 いらすとや">
              <a:extLst>
                <a:ext uri="{FF2B5EF4-FFF2-40B4-BE49-F238E27FC236}">
                  <a16:creationId xmlns:a16="http://schemas.microsoft.com/office/drawing/2014/main" id="{7977293A-6DFB-6F0E-88F5-B4A0E656C221}"/>
                </a:ext>
              </a:extLst>
            </p:cNvPr>
            <p:cNvPicPr>
              <a:picLocks noChangeAspect="1" noChangeArrowheads="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0633755" y="4942422"/>
              <a:ext cx="426202" cy="325759"/>
            </a:xfrm>
            <a:prstGeom prst="rect">
              <a:avLst/>
            </a:prstGeom>
            <a:noFill/>
            <a:extLst>
              <a:ext uri="{909E8E84-426E-40DD-AFC4-6F175D3DCCD1}">
                <a14:hiddenFill xmlns:a14="http://schemas.microsoft.com/office/drawing/2010/main">
                  <a:solidFill>
                    <a:srgbClr val="FFFFFF"/>
                  </a:solidFill>
                </a14:hiddenFill>
              </a:ext>
            </a:extLst>
          </p:spPr>
        </p:pic>
        <p:sp>
          <p:nvSpPr>
            <p:cNvPr id="151" name="テキスト ボックス 150">
              <a:extLst>
                <a:ext uri="{FF2B5EF4-FFF2-40B4-BE49-F238E27FC236}">
                  <a16:creationId xmlns:a16="http://schemas.microsoft.com/office/drawing/2014/main" id="{BBA25B0A-2C0B-4334-08CD-C64724B550CA}"/>
                </a:ext>
              </a:extLst>
            </p:cNvPr>
            <p:cNvSpPr txBox="1"/>
            <p:nvPr/>
          </p:nvSpPr>
          <p:spPr>
            <a:xfrm>
              <a:off x="8812027" y="5976228"/>
              <a:ext cx="146709" cy="215444"/>
            </a:xfrm>
            <a:prstGeom prst="rect">
              <a:avLst/>
            </a:prstGeom>
            <a:noFill/>
          </p:spPr>
          <p:txBody>
            <a:bodyPr wrap="square" rtlCol="0">
              <a:spAutoFit/>
            </a:bodyPr>
            <a:lstStyle/>
            <a:p>
              <a:r>
                <a:rPr lang="en-US" altLang="ja-JP" sz="800">
                  <a:solidFill>
                    <a:schemeClr val="bg1"/>
                  </a:solidFill>
                </a:rPr>
                <a:t>C</a:t>
              </a:r>
              <a:endParaRPr kumimoji="1" lang="ja-JP" altLang="en-US" sz="800">
                <a:solidFill>
                  <a:schemeClr val="bg1"/>
                </a:solidFill>
              </a:endParaRPr>
            </a:p>
          </p:txBody>
        </p:sp>
        <p:sp>
          <p:nvSpPr>
            <p:cNvPr id="152" name="平行四辺形 151">
              <a:extLst>
                <a:ext uri="{FF2B5EF4-FFF2-40B4-BE49-F238E27FC236}">
                  <a16:creationId xmlns:a16="http://schemas.microsoft.com/office/drawing/2014/main" id="{E9C28039-9434-316F-FA93-74EAED475D8B}"/>
                </a:ext>
              </a:extLst>
            </p:cNvPr>
            <p:cNvSpPr/>
            <p:nvPr/>
          </p:nvSpPr>
          <p:spPr>
            <a:xfrm rot="18860962">
              <a:off x="10504441" y="5071042"/>
              <a:ext cx="1453495" cy="79078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直方体 152">
              <a:extLst>
                <a:ext uri="{FF2B5EF4-FFF2-40B4-BE49-F238E27FC236}">
                  <a16:creationId xmlns:a16="http://schemas.microsoft.com/office/drawing/2014/main" id="{2C3DDACC-CD89-DFE0-AF4F-093E9E93F739}"/>
                </a:ext>
              </a:extLst>
            </p:cNvPr>
            <p:cNvSpPr/>
            <p:nvPr/>
          </p:nvSpPr>
          <p:spPr>
            <a:xfrm>
              <a:off x="8465456" y="4387624"/>
              <a:ext cx="3003016" cy="1840832"/>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グラフィックス 153" descr="ライト: オン 単色塗りつぶし">
              <a:extLst>
                <a:ext uri="{FF2B5EF4-FFF2-40B4-BE49-F238E27FC236}">
                  <a16:creationId xmlns:a16="http://schemas.microsoft.com/office/drawing/2014/main" id="{EAEF71A3-91E3-F912-641A-C72119C213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76745" y="3754725"/>
              <a:ext cx="386829" cy="386829"/>
            </a:xfrm>
            <a:prstGeom prst="rect">
              <a:avLst/>
            </a:prstGeom>
          </p:spPr>
        </p:pic>
        <p:sp>
          <p:nvSpPr>
            <p:cNvPr id="155" name="フローチャート: 書類 154">
              <a:extLst>
                <a:ext uri="{FF2B5EF4-FFF2-40B4-BE49-F238E27FC236}">
                  <a16:creationId xmlns:a16="http://schemas.microsoft.com/office/drawing/2014/main" id="{5ACF1398-FC46-E499-7D4F-C73742E86EDB}"/>
                </a:ext>
              </a:extLst>
            </p:cNvPr>
            <p:cNvSpPr/>
            <p:nvPr/>
          </p:nvSpPr>
          <p:spPr>
            <a:xfrm rot="10800000">
              <a:off x="8472917" y="5032054"/>
              <a:ext cx="2533109" cy="118440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テキスト ボックス 155">
              <a:extLst>
                <a:ext uri="{FF2B5EF4-FFF2-40B4-BE49-F238E27FC236}">
                  <a16:creationId xmlns:a16="http://schemas.microsoft.com/office/drawing/2014/main" id="{000AC04B-52B4-6BB9-033E-4F5EAA7C840C}"/>
                </a:ext>
              </a:extLst>
            </p:cNvPr>
            <p:cNvSpPr txBox="1"/>
            <p:nvPr/>
          </p:nvSpPr>
          <p:spPr>
            <a:xfrm>
              <a:off x="10065176" y="3775190"/>
              <a:ext cx="2126822" cy="369332"/>
            </a:xfrm>
            <a:prstGeom prst="rect">
              <a:avLst/>
            </a:prstGeom>
            <a:noFill/>
          </p:spPr>
          <p:txBody>
            <a:bodyPr wrap="square" rtlCol="0">
              <a:spAutoFit/>
            </a:bodyPr>
            <a:lstStyle/>
            <a:p>
              <a:r>
                <a:rPr kumimoji="1" lang="ja-JP" altLang="en-US">
                  <a:solidFill>
                    <a:schemeClr val="bg1"/>
                  </a:solidFill>
                </a:rPr>
                <a:t>光を当て</a:t>
              </a:r>
              <a:r>
                <a:rPr lang="ja-JP" altLang="en-US">
                  <a:solidFill>
                    <a:schemeClr val="bg1"/>
                  </a:solidFill>
                </a:rPr>
                <a:t>なかった</a:t>
              </a:r>
              <a:endParaRPr kumimoji="1" lang="en-US" altLang="ja-JP">
                <a:solidFill>
                  <a:schemeClr val="bg1"/>
                </a:solidFill>
              </a:endParaRPr>
            </a:p>
          </p:txBody>
        </p:sp>
        <p:sp>
          <p:nvSpPr>
            <p:cNvPr id="157" name="テキスト ボックス 156">
              <a:extLst>
                <a:ext uri="{FF2B5EF4-FFF2-40B4-BE49-F238E27FC236}">
                  <a16:creationId xmlns:a16="http://schemas.microsoft.com/office/drawing/2014/main" id="{F44A9819-B533-7611-F22A-C74E3973DA71}"/>
                </a:ext>
              </a:extLst>
            </p:cNvPr>
            <p:cNvSpPr txBox="1"/>
            <p:nvPr/>
          </p:nvSpPr>
          <p:spPr>
            <a:xfrm>
              <a:off x="9234384" y="6408307"/>
              <a:ext cx="1028648" cy="215444"/>
            </a:xfrm>
            <a:prstGeom prst="rect">
              <a:avLst/>
            </a:prstGeom>
            <a:noFill/>
            <a:ln>
              <a:noFill/>
            </a:ln>
          </p:spPr>
          <p:txBody>
            <a:bodyPr wrap="square" rtlCol="0" anchor="ctr">
              <a:spAutoFit/>
            </a:bodyPr>
            <a:lstStyle/>
            <a:p>
              <a:pPr algn="ctr"/>
              <a:r>
                <a:rPr kumimoji="1" lang="en-US" altLang="ja-JP" sz="800">
                  <a:solidFill>
                    <a:schemeClr val="bg1"/>
                  </a:solidFill>
                </a:rPr>
                <a:t>60cm</a:t>
              </a:r>
              <a:endParaRPr kumimoji="1" lang="ja-JP" altLang="en-US" sz="800">
                <a:solidFill>
                  <a:schemeClr val="bg1"/>
                </a:solidFill>
              </a:endParaRPr>
            </a:p>
          </p:txBody>
        </p:sp>
        <p:cxnSp>
          <p:nvCxnSpPr>
            <p:cNvPr id="158" name="直線コネクタ 157">
              <a:extLst>
                <a:ext uri="{FF2B5EF4-FFF2-40B4-BE49-F238E27FC236}">
                  <a16:creationId xmlns:a16="http://schemas.microsoft.com/office/drawing/2014/main" id="{A4D9966D-A775-7200-DDA9-9626458F2B56}"/>
                </a:ext>
              </a:extLst>
            </p:cNvPr>
            <p:cNvCxnSpPr>
              <a:cxnSpLocks/>
            </p:cNvCxnSpPr>
            <p:nvPr/>
          </p:nvCxnSpPr>
          <p:spPr>
            <a:xfrm>
              <a:off x="8471955" y="6247306"/>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36B1923A-BDCB-E9AA-4048-5B7CB6824416}"/>
                </a:ext>
              </a:extLst>
            </p:cNvPr>
            <p:cNvCxnSpPr>
              <a:cxnSpLocks/>
            </p:cNvCxnSpPr>
            <p:nvPr/>
          </p:nvCxnSpPr>
          <p:spPr>
            <a:xfrm>
              <a:off x="11010195" y="6245900"/>
              <a:ext cx="0" cy="2313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線矢印コネクタ 159">
              <a:extLst>
                <a:ext uri="{FF2B5EF4-FFF2-40B4-BE49-F238E27FC236}">
                  <a16:creationId xmlns:a16="http://schemas.microsoft.com/office/drawing/2014/main" id="{1B285690-2520-D19B-51AE-4DCD89CECBA8}"/>
                </a:ext>
              </a:extLst>
            </p:cNvPr>
            <p:cNvCxnSpPr>
              <a:cxnSpLocks/>
            </p:cNvCxnSpPr>
            <p:nvPr/>
          </p:nvCxnSpPr>
          <p:spPr>
            <a:xfrm>
              <a:off x="8475699" y="6352615"/>
              <a:ext cx="2534496" cy="893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 name="020_四国めたん（ノーマル）_ドンコはアニメーシ…">
            <a:hlinkClick r:id="" action="ppaction://media"/>
            <a:extLst>
              <a:ext uri="{FF2B5EF4-FFF2-40B4-BE49-F238E27FC236}">
                <a16:creationId xmlns:a16="http://schemas.microsoft.com/office/drawing/2014/main" id="{4370FB55-8A2A-422D-1D4C-F1E1FE86E8B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454650" y="-1184275"/>
            <a:ext cx="609600" cy="609600"/>
          </a:xfrm>
          <a:prstGeom prst="rect">
            <a:avLst/>
          </a:prstGeom>
        </p:spPr>
      </p:pic>
    </p:spTree>
    <p:extLst>
      <p:ext uri="{BB962C8B-B14F-4D97-AF65-F5344CB8AC3E}">
        <p14:creationId xmlns:p14="http://schemas.microsoft.com/office/powerpoint/2010/main" val="1507637266"/>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516B-8F2A-9C6A-60D9-C136F7E8446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B26D84D9-A822-8EF8-2571-318F56FC62CB}"/>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E6382490-74BC-7191-FEB0-10DA9FFDC493}"/>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0BF3C4E8-38AF-ED54-269D-C4AF3816BA1F}"/>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84D89FFA-30B8-7D76-3D58-16927D474A96}"/>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79F99F5D-3502-A05D-4C0E-DD545B6CE1B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FB31EDF0-B4D4-C573-B4A2-E8D059343A1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B9B4311D-B979-01D2-6ED0-B2F6CBC020B6}"/>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1BE320D9-8652-19FE-2C2C-07D7084E4767}"/>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6A4A290-6CC9-348E-893B-07F8EF16EA9E}"/>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45820BD-17C2-49D3-30EF-1B2E269AD999}"/>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75BDBCF-67D5-5434-95A3-1F1EA1201489}"/>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BCEEF737-AD28-B093-B3BA-0A4913509C20}"/>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A5E1308-5DBF-535B-7618-48ECE839918B}"/>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1A6F59-FE98-04CA-515B-30D9B7102698}"/>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A19C76A-64CA-CD25-1D37-D4BEAF4F504F}"/>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CD77C924-06A5-7FBF-EC5B-FF2247058A0E}"/>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95E7DD1-2EE2-86E2-05D1-1D9496B90F25}"/>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BFFD649-2081-3E94-7B36-9F0E9CB8A631}"/>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FFF82B0-D959-57B8-2ABF-35593A1AEE30}"/>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013BC7B-A1E8-8B03-B57D-E636B6BCF245}"/>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3FCB931F-23F8-5B3B-2B16-BDCE6A937EDC}"/>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9D32B52-B714-944A-8A27-517BF8ADBB98}"/>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DD93B9DE-2C0E-3A84-7F03-4518680A049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C0A9576F-8413-E131-4D82-38F17520D7F1}"/>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0F282AED-7BC1-038E-5A7F-68E1A929396E}"/>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7BDDDD16-C0C0-2DCE-7423-4B32EF28F56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ドンコのイラスト | かわいいフリー素材集 いらすとや">
            <a:extLst>
              <a:ext uri="{FF2B5EF4-FFF2-40B4-BE49-F238E27FC236}">
                <a16:creationId xmlns:a16="http://schemas.microsoft.com/office/drawing/2014/main" id="{927038A3-F234-F753-70C5-29BB72746239}"/>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ドンコのイラスト | かわいいフリー素材集 いらすとや">
            <a:extLst>
              <a:ext uri="{FF2B5EF4-FFF2-40B4-BE49-F238E27FC236}">
                <a16:creationId xmlns:a16="http://schemas.microsoft.com/office/drawing/2014/main" id="{69DB5942-01C0-394B-DCD3-47E46A0DBEB0}"/>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ドンコのイラスト | かわいいフリー素材集 いらすとや">
            <a:extLst>
              <a:ext uri="{FF2B5EF4-FFF2-40B4-BE49-F238E27FC236}">
                <a16:creationId xmlns:a16="http://schemas.microsoft.com/office/drawing/2014/main" id="{289BC146-9D74-CB54-E1E5-84B029F7D5CF}"/>
              </a:ext>
            </a:extLst>
          </p:cNvPr>
          <p:cNvPicPr>
            <a:picLocks noChangeAspect="1" noChangeArrowheads="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ドンコのイラスト | かわいいフリー素材集 いらすとや">
            <a:extLst>
              <a:ext uri="{FF2B5EF4-FFF2-40B4-BE49-F238E27FC236}">
                <a16:creationId xmlns:a16="http://schemas.microsoft.com/office/drawing/2014/main" id="{5ADD2C23-37D6-7912-072B-C02331C65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89537">
            <a:off x="8183450" y="2551383"/>
            <a:ext cx="735140" cy="56189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0523CBF1-FCB5-8D9D-A305-94AEA224FE3A}"/>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65F2B2A8-B791-17B8-48AB-DE4747ECE4F4}"/>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6972D178-B0A0-2212-64C7-8AA240D27D27}"/>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グラフィックス 35" descr="ライト: オン 単色塗りつぶし">
            <a:extLst>
              <a:ext uri="{FF2B5EF4-FFF2-40B4-BE49-F238E27FC236}">
                <a16:creationId xmlns:a16="http://schemas.microsoft.com/office/drawing/2014/main" id="{D2D6A4E0-0740-70B5-FAA1-41CDDA0A73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0076"/>
            <a:ext cx="914400" cy="914400"/>
          </a:xfrm>
          <a:prstGeom prst="rect">
            <a:avLst/>
          </a:prstGeom>
        </p:spPr>
      </p:pic>
      <p:sp>
        <p:nvSpPr>
          <p:cNvPr id="37" name="フローチャート: 書類 36">
            <a:extLst>
              <a:ext uri="{FF2B5EF4-FFF2-40B4-BE49-F238E27FC236}">
                <a16:creationId xmlns:a16="http://schemas.microsoft.com/office/drawing/2014/main" id="{775A6BBC-DCCF-22A6-7DE0-FD4AE5703508}"/>
              </a:ext>
            </a:extLst>
          </p:cNvPr>
          <p:cNvSpPr/>
          <p:nvPr/>
        </p:nvSpPr>
        <p:spPr>
          <a:xfrm rot="10800000">
            <a:off x="2527589" y="2513232"/>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B42D0826-DF2D-90A5-233E-32E1C9DB7993}"/>
              </a:ext>
            </a:extLst>
          </p:cNvPr>
          <p:cNvSpPr txBox="1"/>
          <p:nvPr/>
        </p:nvSpPr>
        <p:spPr>
          <a:xfrm>
            <a:off x="6506038" y="284614"/>
            <a:ext cx="1409700" cy="369332"/>
          </a:xfrm>
          <a:prstGeom prst="rect">
            <a:avLst/>
          </a:prstGeom>
          <a:noFill/>
        </p:spPr>
        <p:txBody>
          <a:bodyPr wrap="square" rtlCol="0">
            <a:spAutoFit/>
          </a:bodyPr>
          <a:lstStyle/>
          <a:p>
            <a:r>
              <a:rPr kumimoji="1" lang="ja-JP" altLang="en-US">
                <a:solidFill>
                  <a:schemeClr val="bg1"/>
                </a:solidFill>
              </a:rPr>
              <a:t>光を当てた</a:t>
            </a:r>
            <a:endParaRPr kumimoji="1" lang="en-US" altLang="ja-JP">
              <a:solidFill>
                <a:schemeClr val="bg1"/>
              </a:solidFill>
            </a:endParaRPr>
          </a:p>
        </p:txBody>
      </p:sp>
      <p:sp>
        <p:nvSpPr>
          <p:cNvPr id="39" name="テキスト ボックス 38">
            <a:extLst>
              <a:ext uri="{FF2B5EF4-FFF2-40B4-BE49-F238E27FC236}">
                <a16:creationId xmlns:a16="http://schemas.microsoft.com/office/drawing/2014/main" id="{B1E8FD1F-63A9-A46F-6133-F0D46DFC0529}"/>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6E44298-5CE2-0021-639B-33A7CC2DF91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9C54A29-D91E-7B4A-62E8-8E73D642B1AF}"/>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9E1D344-25B6-613B-40A5-63C3F5CF355A}"/>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B3937BB-56BC-C4CF-1A08-9FDD9AFF88E7}"/>
              </a:ext>
            </a:extLst>
          </p:cNvPr>
          <p:cNvSpPr txBox="1"/>
          <p:nvPr/>
        </p:nvSpPr>
        <p:spPr>
          <a:xfrm>
            <a:off x="1814267" y="-595186"/>
            <a:ext cx="1102043" cy="461665"/>
          </a:xfrm>
          <a:prstGeom prst="rect">
            <a:avLst/>
          </a:prstGeom>
          <a:noFill/>
        </p:spPr>
        <p:txBody>
          <a:bodyPr wrap="square" rtlCol="0">
            <a:spAutoFit/>
          </a:bodyPr>
          <a:lstStyle/>
          <a:p>
            <a:r>
              <a:rPr kumimoji="1" lang="ja-JP" altLang="en-US" sz="2400">
                <a:solidFill>
                  <a:schemeClr val="bg1"/>
                </a:solidFill>
              </a:rPr>
              <a:t>結果</a:t>
            </a:r>
          </a:p>
        </p:txBody>
      </p:sp>
    </p:spTree>
    <p:extLst>
      <p:ext uri="{BB962C8B-B14F-4D97-AF65-F5344CB8AC3E}">
        <p14:creationId xmlns:p14="http://schemas.microsoft.com/office/powerpoint/2010/main" val="344068490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5808C-8D9B-9E72-9B2C-5A8D139E3293}"/>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D55631F2-D8DD-CD81-C6E7-26887FFDE565}"/>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94A5C253-2DF1-F54E-B4E8-59189306EEBE}"/>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47A59343-5AB3-CDCD-564B-7B35FDD9389C}"/>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平行四辺形 17">
            <a:extLst>
              <a:ext uri="{FF2B5EF4-FFF2-40B4-BE49-F238E27FC236}">
                <a16:creationId xmlns:a16="http://schemas.microsoft.com/office/drawing/2014/main" id="{B8935732-227B-81B6-785D-25C170B89EFC}"/>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6ECE7720-0C68-7FAF-57EA-0242EDD17E31}"/>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722E3B23-D7A3-3EE9-69A7-6C5B7E008873}"/>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4" descr="ドンコのイラスト | かわいいフリー素材集 いらすとや">
            <a:extLst>
              <a:ext uri="{FF2B5EF4-FFF2-40B4-BE49-F238E27FC236}">
                <a16:creationId xmlns:a16="http://schemas.microsoft.com/office/drawing/2014/main" id="{A8F5ED9A-294B-2A38-D712-445B369792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546151" y="3619794"/>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ドンコのイラスト | かわいいフリー素材集 いらすとや">
            <a:extLst>
              <a:ext uri="{FF2B5EF4-FFF2-40B4-BE49-F238E27FC236}">
                <a16:creationId xmlns:a16="http://schemas.microsoft.com/office/drawing/2014/main" id="{6DF5B538-C4E4-81C4-3431-6778DB5288D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3483789" y="3953513"/>
            <a:ext cx="1643061" cy="1255843"/>
          </a:xfrm>
          <a:prstGeom prst="rect">
            <a:avLst/>
          </a:prstGeom>
          <a:noFill/>
          <a:extLst>
            <a:ext uri="{909E8E84-426E-40DD-AFC4-6F175D3DCCD1}">
              <a14:hiddenFill xmlns:a14="http://schemas.microsoft.com/office/drawing/2010/main">
                <a:solidFill>
                  <a:srgbClr val="FFFFFF"/>
                </a:solidFill>
              </a14:hiddenFill>
            </a:ext>
          </a:extLst>
        </p:spPr>
      </p:pic>
      <p:sp>
        <p:nvSpPr>
          <p:cNvPr id="6" name="直方体 5">
            <a:extLst>
              <a:ext uri="{FF2B5EF4-FFF2-40B4-BE49-F238E27FC236}">
                <a16:creationId xmlns:a16="http://schemas.microsoft.com/office/drawing/2014/main" id="{E4511FA6-932E-3084-DBEE-31FECF93278A}"/>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3AC72AE4-E271-363C-EDD7-DB08E7FADCBF}"/>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6FEF521D-5DB2-53D3-DEFF-CD0D7F92E85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1C3D3622-8478-B307-EEAA-1C2F8E757ECB}"/>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1BA6346-B1AA-E18D-35CD-DD545682229E}"/>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37C1C996-CA67-0530-8F1F-61B58B3A9F7D}"/>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350C860-C68C-E5C4-63D0-521524C8DC9B}"/>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9718995F-CDEE-3E58-7AB0-F123F7E3B35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1FDE2AA-7AA1-1587-E1FB-B8BEBD83AE6A}"/>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3D1D176-6408-6BA6-CB79-7CC3F08DF4A4}"/>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E8C894C-20C1-18C4-7391-5A3F70B5627F}"/>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cxnSp>
        <p:nvCxnSpPr>
          <p:cNvPr id="19" name="直線コネクタ 18">
            <a:extLst>
              <a:ext uri="{FF2B5EF4-FFF2-40B4-BE49-F238E27FC236}">
                <a16:creationId xmlns:a16="http://schemas.microsoft.com/office/drawing/2014/main" id="{75FEF81C-FD02-F259-ADCE-0A9BCB9767CF}"/>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D7FF96A-131E-5BF6-5A71-D275B00393B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5B29842-9CFF-74F3-22E8-2F936D44BE5B}"/>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095742F-8D9B-9083-3376-63292C4E9FE8}"/>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202277A-165B-DEB7-DF71-C3F002E97452}"/>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D976CE5-83AA-7F7B-36B7-6CC2E97A4C2D}"/>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7BA84E4-F0AB-DE46-52CF-0AF08E6AD9D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A222F10C-DDF6-9464-DEB0-1D6C50050E25}"/>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2635350-A92A-CE20-60A8-E6E4202EEEC4}"/>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30" name="Picture 4" descr="ドンコのイラスト | かわいいフリー素材集 いらすとや">
            <a:extLst>
              <a:ext uri="{FF2B5EF4-FFF2-40B4-BE49-F238E27FC236}">
                <a16:creationId xmlns:a16="http://schemas.microsoft.com/office/drawing/2014/main" id="{55D1B76C-809C-28F4-BAB6-629134A457EB}"/>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933883" y="3261578"/>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ドンコのイラスト | かわいいフリー素材集 いらすとや">
            <a:extLst>
              <a:ext uri="{FF2B5EF4-FFF2-40B4-BE49-F238E27FC236}">
                <a16:creationId xmlns:a16="http://schemas.microsoft.com/office/drawing/2014/main" id="{F89D087B-1D5E-E74E-3863-4BDC8D349DB1}"/>
              </a:ext>
            </a:extLst>
          </p:cNvPr>
          <p:cNvPicPr>
            <a:picLocks noChangeAspect="1" noChangeArrowheads="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999922" y="2315383"/>
            <a:ext cx="1007472" cy="7700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ドンコのイラスト | かわいいフリー素材集 いらすとや">
            <a:extLst>
              <a:ext uri="{FF2B5EF4-FFF2-40B4-BE49-F238E27FC236}">
                <a16:creationId xmlns:a16="http://schemas.microsoft.com/office/drawing/2014/main" id="{D6C7ACE2-D7C6-4115-61B7-EABC23D282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89537">
            <a:off x="7879987" y="2488673"/>
            <a:ext cx="735140" cy="56189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90B23B40-BFBE-FD86-E348-57D9412B4FB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EB58AE2D-51C5-8BF8-EE95-419A9557F404}"/>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4E318148-9A8B-349B-66B8-DA6F1F1C5D00}"/>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グラフィックス 35" descr="ライト: オン 単色塗りつぶし">
            <a:extLst>
              <a:ext uri="{FF2B5EF4-FFF2-40B4-BE49-F238E27FC236}">
                <a16:creationId xmlns:a16="http://schemas.microsoft.com/office/drawing/2014/main" id="{56050CFE-415C-144D-381B-7C7558A6C8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0076"/>
            <a:ext cx="914400" cy="914400"/>
          </a:xfrm>
          <a:prstGeom prst="rect">
            <a:avLst/>
          </a:prstGeom>
        </p:spPr>
      </p:pic>
      <p:sp>
        <p:nvSpPr>
          <p:cNvPr id="38" name="テキスト ボックス 37">
            <a:extLst>
              <a:ext uri="{FF2B5EF4-FFF2-40B4-BE49-F238E27FC236}">
                <a16:creationId xmlns:a16="http://schemas.microsoft.com/office/drawing/2014/main" id="{8BF85A24-C5C9-723A-7906-0D48593AF7E1}"/>
              </a:ext>
            </a:extLst>
          </p:cNvPr>
          <p:cNvSpPr txBox="1"/>
          <p:nvPr/>
        </p:nvSpPr>
        <p:spPr>
          <a:xfrm>
            <a:off x="6506038" y="284614"/>
            <a:ext cx="1409700" cy="369332"/>
          </a:xfrm>
          <a:prstGeom prst="rect">
            <a:avLst/>
          </a:prstGeom>
          <a:noFill/>
        </p:spPr>
        <p:txBody>
          <a:bodyPr wrap="square" rtlCol="0">
            <a:spAutoFit/>
          </a:bodyPr>
          <a:lstStyle/>
          <a:p>
            <a:r>
              <a:rPr kumimoji="1" lang="ja-JP" altLang="en-US">
                <a:solidFill>
                  <a:schemeClr val="bg1"/>
                </a:solidFill>
              </a:rPr>
              <a:t>光を当てた</a:t>
            </a:r>
            <a:endParaRPr kumimoji="1" lang="en-US" altLang="ja-JP">
              <a:solidFill>
                <a:schemeClr val="bg1"/>
              </a:solidFill>
            </a:endParaRPr>
          </a:p>
        </p:txBody>
      </p:sp>
      <p:sp>
        <p:nvSpPr>
          <p:cNvPr id="39" name="テキスト ボックス 38">
            <a:extLst>
              <a:ext uri="{FF2B5EF4-FFF2-40B4-BE49-F238E27FC236}">
                <a16:creationId xmlns:a16="http://schemas.microsoft.com/office/drawing/2014/main" id="{D08AAF09-F10C-B629-7CDF-EAC2164AACB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FB3C9100-DB3A-5A94-4703-088D70A7A33F}"/>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4DDD1D1-B139-A4B7-998A-EE18CCB5E4F7}"/>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39A22DAB-45AC-8412-55C1-91BE612D326C}"/>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DB26797B-ED4D-EC64-28A4-9E93E993492A}"/>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sp>
        <p:nvSpPr>
          <p:cNvPr id="48" name="フローチャート: 書類 47">
            <a:extLst>
              <a:ext uri="{FF2B5EF4-FFF2-40B4-BE49-F238E27FC236}">
                <a16:creationId xmlns:a16="http://schemas.microsoft.com/office/drawing/2014/main" id="{AD457A4E-7B26-D8F0-1A65-0C4FBD94495C}"/>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3" name="グループ化 82">
            <a:extLst>
              <a:ext uri="{FF2B5EF4-FFF2-40B4-BE49-F238E27FC236}">
                <a16:creationId xmlns:a16="http://schemas.microsoft.com/office/drawing/2014/main" id="{EB371EC7-4AA0-74A2-EF2D-FDFC3AB6B4A3}"/>
              </a:ext>
            </a:extLst>
          </p:cNvPr>
          <p:cNvGrpSpPr/>
          <p:nvPr/>
        </p:nvGrpSpPr>
        <p:grpSpPr>
          <a:xfrm>
            <a:off x="12430011" y="10076"/>
            <a:ext cx="8641670" cy="6188742"/>
            <a:chOff x="1609611" y="10076"/>
            <a:chExt cx="8641670" cy="6188742"/>
          </a:xfrm>
        </p:grpSpPr>
        <p:sp>
          <p:nvSpPr>
            <p:cNvPr id="84" name="平行四辺形 83">
              <a:extLst>
                <a:ext uri="{FF2B5EF4-FFF2-40B4-BE49-F238E27FC236}">
                  <a16:creationId xmlns:a16="http://schemas.microsoft.com/office/drawing/2014/main" id="{54A833D9-A4C0-4F17-2CD8-EAEC0F212022}"/>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フローチャート: 書類 84">
              <a:extLst>
                <a:ext uri="{FF2B5EF4-FFF2-40B4-BE49-F238E27FC236}">
                  <a16:creationId xmlns:a16="http://schemas.microsoft.com/office/drawing/2014/main" id="{6F114857-115C-AAC7-72AC-8EB21DE5E246}"/>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直方体 85">
              <a:extLst>
                <a:ext uri="{FF2B5EF4-FFF2-40B4-BE49-F238E27FC236}">
                  <a16:creationId xmlns:a16="http://schemas.microsoft.com/office/drawing/2014/main" id="{A6EE9555-A88C-608D-3B89-A10BF08CD94E}"/>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方体 86">
              <a:extLst>
                <a:ext uri="{FF2B5EF4-FFF2-40B4-BE49-F238E27FC236}">
                  <a16:creationId xmlns:a16="http://schemas.microsoft.com/office/drawing/2014/main" id="{FCD838A0-C8D2-2189-C6C3-E8D91140C891}"/>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方体 87">
              <a:extLst>
                <a:ext uri="{FF2B5EF4-FFF2-40B4-BE49-F238E27FC236}">
                  <a16:creationId xmlns:a16="http://schemas.microsoft.com/office/drawing/2014/main" id="{793A4317-91C1-2210-F688-3DA032BC5F08}"/>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AutoShape 2" descr="ドンコ イラスト に対する画像結果">
              <a:extLst>
                <a:ext uri="{FF2B5EF4-FFF2-40B4-BE49-F238E27FC236}">
                  <a16:creationId xmlns:a16="http://schemas.microsoft.com/office/drawing/2014/main" id="{DE5BA76B-C8BF-8716-805A-4891715B6DC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0" name="直線コネクタ 89">
              <a:extLst>
                <a:ext uri="{FF2B5EF4-FFF2-40B4-BE49-F238E27FC236}">
                  <a16:creationId xmlns:a16="http://schemas.microsoft.com/office/drawing/2014/main" id="{697776AA-7A37-8265-2243-0C2A3DBBBF22}"/>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F76BB9AD-3F59-4074-E9C0-0A7332379E59}"/>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30BA647C-1B1B-D73F-15A2-7D2316C258A3}"/>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881F11CD-7D64-442F-8286-C952C101134C}"/>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94" name="直線コネクタ 93">
              <a:extLst>
                <a:ext uri="{FF2B5EF4-FFF2-40B4-BE49-F238E27FC236}">
                  <a16:creationId xmlns:a16="http://schemas.microsoft.com/office/drawing/2014/main" id="{52305751-1C1A-77FF-88E7-0084A5F936B7}"/>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B2B17366-78AD-F1CE-16E2-2CCA22F5DFD4}"/>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A3BE789F-FC3E-5BAA-C2B7-3D61C64E77A8}"/>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724FCD48-8E82-A093-E9C1-3FB6661EDF1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98" name="平行四辺形 97">
              <a:extLst>
                <a:ext uri="{FF2B5EF4-FFF2-40B4-BE49-F238E27FC236}">
                  <a16:creationId xmlns:a16="http://schemas.microsoft.com/office/drawing/2014/main" id="{6143E5D3-D490-FE5E-D889-AF34F64DB9A6}"/>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9" name="直線コネクタ 98">
              <a:extLst>
                <a:ext uri="{FF2B5EF4-FFF2-40B4-BE49-F238E27FC236}">
                  <a16:creationId xmlns:a16="http://schemas.microsoft.com/office/drawing/2014/main" id="{4B4C7275-E391-8515-2329-C25034FBE9EF}"/>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D68E43BE-C558-A637-1295-664397F612D3}"/>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096A6AE1-99AB-D4BE-71B6-73E56E3483E7}"/>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09851691-B14D-166A-8926-B9CA0B4E954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103" name="直線コネクタ 102">
              <a:extLst>
                <a:ext uri="{FF2B5EF4-FFF2-40B4-BE49-F238E27FC236}">
                  <a16:creationId xmlns:a16="http://schemas.microsoft.com/office/drawing/2014/main" id="{78BB35ED-C7A1-6CF1-E457-D26D81F8F9D3}"/>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EC96BF34-E026-601C-41B8-510835D47DFA}"/>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テキスト ボックス 104">
              <a:extLst>
                <a:ext uri="{FF2B5EF4-FFF2-40B4-BE49-F238E27FC236}">
                  <a16:creationId xmlns:a16="http://schemas.microsoft.com/office/drawing/2014/main" id="{51AA79DC-392E-BA4F-822C-EE33FE5F8CAF}"/>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106" name="テキスト ボックス 105">
              <a:extLst>
                <a:ext uri="{FF2B5EF4-FFF2-40B4-BE49-F238E27FC236}">
                  <a16:creationId xmlns:a16="http://schemas.microsoft.com/office/drawing/2014/main" id="{76765DB8-DE9E-C61B-412F-2B7404B44796}"/>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107" name="テキスト ボックス 106">
              <a:extLst>
                <a:ext uri="{FF2B5EF4-FFF2-40B4-BE49-F238E27FC236}">
                  <a16:creationId xmlns:a16="http://schemas.microsoft.com/office/drawing/2014/main" id="{FF8491EA-52EC-2C52-270A-1BED6CB4A997}"/>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108" name="Picture 4" descr="ドンコのイラスト | かわいいフリー素材集 いらすとや">
              <a:extLst>
                <a:ext uri="{FF2B5EF4-FFF2-40B4-BE49-F238E27FC236}">
                  <a16:creationId xmlns:a16="http://schemas.microsoft.com/office/drawing/2014/main" id="{D3283888-8F68-730A-C29D-A4CA5E83392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ドンコのイラスト | かわいいフリー素材集 いらすとや">
              <a:extLst>
                <a:ext uri="{FF2B5EF4-FFF2-40B4-BE49-F238E27FC236}">
                  <a16:creationId xmlns:a16="http://schemas.microsoft.com/office/drawing/2014/main" id="{2B5D81EE-CC36-F4FF-0D87-735D7915C6DB}"/>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ドンコのイラスト | かわいいフリー素材集 いらすとや">
              <a:extLst>
                <a:ext uri="{FF2B5EF4-FFF2-40B4-BE49-F238E27FC236}">
                  <a16:creationId xmlns:a16="http://schemas.microsoft.com/office/drawing/2014/main" id="{BFCC0BA3-4F30-92D0-8AEE-674C96E8ABCA}"/>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ドンコのイラスト | かわいいフリー素材集 いらすとや">
              <a:extLst>
                <a:ext uri="{FF2B5EF4-FFF2-40B4-BE49-F238E27FC236}">
                  <a16:creationId xmlns:a16="http://schemas.microsoft.com/office/drawing/2014/main" id="{F18817E2-B692-2F21-94AC-10C63CC30832}"/>
                </a:ext>
              </a:extLst>
            </p:cNvPr>
            <p:cNvPicPr>
              <a:picLocks noChangeAspect="1" noChangeArrowheads="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sp>
          <p:nvSpPr>
            <p:cNvPr id="112" name="テキスト ボックス 111">
              <a:extLst>
                <a:ext uri="{FF2B5EF4-FFF2-40B4-BE49-F238E27FC236}">
                  <a16:creationId xmlns:a16="http://schemas.microsoft.com/office/drawing/2014/main" id="{04C4AF74-D5B2-A0BC-AADB-1FF53D364FAC}"/>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113" name="平行四辺形 112">
              <a:extLst>
                <a:ext uri="{FF2B5EF4-FFF2-40B4-BE49-F238E27FC236}">
                  <a16:creationId xmlns:a16="http://schemas.microsoft.com/office/drawing/2014/main" id="{1CD99583-FA0B-1C55-4B2E-283804D03857}"/>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直方体 113">
              <a:extLst>
                <a:ext uri="{FF2B5EF4-FFF2-40B4-BE49-F238E27FC236}">
                  <a16:creationId xmlns:a16="http://schemas.microsoft.com/office/drawing/2014/main" id="{552CEDE6-40B0-E87D-0C55-4EF849778866}"/>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5" name="グラフィックス 114" descr="ライト: オン 単色塗りつぶし">
              <a:extLst>
                <a:ext uri="{FF2B5EF4-FFF2-40B4-BE49-F238E27FC236}">
                  <a16:creationId xmlns:a16="http://schemas.microsoft.com/office/drawing/2014/main" id="{9DAFD807-89A8-5DF8-0F73-2CE548BFB9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10076"/>
              <a:ext cx="914400" cy="914400"/>
            </a:xfrm>
            <a:prstGeom prst="rect">
              <a:avLst/>
            </a:prstGeom>
          </p:spPr>
        </p:pic>
        <p:sp>
          <p:nvSpPr>
            <p:cNvPr id="116" name="テキスト ボックス 115">
              <a:extLst>
                <a:ext uri="{FF2B5EF4-FFF2-40B4-BE49-F238E27FC236}">
                  <a16:creationId xmlns:a16="http://schemas.microsoft.com/office/drawing/2014/main" id="{5E01D6C5-60DE-9F00-084D-6AC68003B8BF}"/>
                </a:ext>
              </a:extLst>
            </p:cNvPr>
            <p:cNvSpPr txBox="1"/>
            <p:nvPr/>
          </p:nvSpPr>
          <p:spPr>
            <a:xfrm>
              <a:off x="6506038" y="284614"/>
              <a:ext cx="2021914" cy="369332"/>
            </a:xfrm>
            <a:prstGeom prst="rect">
              <a:avLst/>
            </a:prstGeom>
            <a:noFill/>
          </p:spPr>
          <p:txBody>
            <a:bodyPr wrap="square" rtlCol="0">
              <a:spAutoFit/>
            </a:bodyPr>
            <a:lstStyle/>
            <a:p>
              <a:r>
                <a:rPr kumimoji="1" lang="ja-JP" altLang="en-US">
                  <a:solidFill>
                    <a:schemeClr val="bg1"/>
                  </a:solidFill>
                </a:rPr>
                <a:t>光を当て</a:t>
              </a:r>
              <a:r>
                <a:rPr lang="ja-JP" altLang="en-US">
                  <a:solidFill>
                    <a:schemeClr val="bg1"/>
                  </a:solidFill>
                </a:rPr>
                <a:t>なかった</a:t>
              </a:r>
              <a:endParaRPr kumimoji="1" lang="en-US" altLang="ja-JP">
                <a:solidFill>
                  <a:schemeClr val="bg1"/>
                </a:solidFill>
              </a:endParaRPr>
            </a:p>
          </p:txBody>
        </p:sp>
        <p:sp>
          <p:nvSpPr>
            <p:cNvPr id="117" name="テキスト ボックス 116">
              <a:extLst>
                <a:ext uri="{FF2B5EF4-FFF2-40B4-BE49-F238E27FC236}">
                  <a16:creationId xmlns:a16="http://schemas.microsoft.com/office/drawing/2014/main" id="{6435B05B-9633-DBE5-07DE-984BA8095127}"/>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118" name="直線コネクタ 117">
              <a:extLst>
                <a:ext uri="{FF2B5EF4-FFF2-40B4-BE49-F238E27FC236}">
                  <a16:creationId xmlns:a16="http://schemas.microsoft.com/office/drawing/2014/main" id="{67EB173D-4B90-7E46-DA8D-89179935CA00}"/>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3FEB54CC-D4B3-F2FD-C94C-6C690AC570EA}"/>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87B010E3-AB09-B480-4708-ABBFEBC07E5C}"/>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フローチャート: 書類 120">
              <a:extLst>
                <a:ext uri="{FF2B5EF4-FFF2-40B4-BE49-F238E27FC236}">
                  <a16:creationId xmlns:a16="http://schemas.microsoft.com/office/drawing/2014/main" id="{BCCD2818-F1BE-89AB-D1F9-EAE51A76F3A8}"/>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218783962"/>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4D3D5-F69E-20CA-AEEA-9F3E5BB32BD6}"/>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3D8FB19C-2C08-4AFE-493E-B4D1C08F1BFE}"/>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9D5AA4C1-6715-5D70-5CE3-0C41F4F85B6C}"/>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47" name="テキスト ボックス 46">
            <a:extLst>
              <a:ext uri="{FF2B5EF4-FFF2-40B4-BE49-F238E27FC236}">
                <a16:creationId xmlns:a16="http://schemas.microsoft.com/office/drawing/2014/main" id="{0B235010-2ED1-AC45-2807-877AAD05B19B}"/>
              </a:ext>
            </a:extLst>
          </p:cNvPr>
          <p:cNvSpPr txBox="1"/>
          <p:nvPr/>
        </p:nvSpPr>
        <p:spPr>
          <a:xfrm>
            <a:off x="1814267" y="-642811"/>
            <a:ext cx="1102043" cy="461665"/>
          </a:xfrm>
          <a:prstGeom prst="rect">
            <a:avLst/>
          </a:prstGeom>
          <a:noFill/>
        </p:spPr>
        <p:txBody>
          <a:bodyPr wrap="square" rtlCol="0">
            <a:spAutoFit/>
          </a:bodyPr>
          <a:lstStyle/>
          <a:p>
            <a:r>
              <a:rPr kumimoji="1" lang="ja-JP" altLang="en-US" sz="2400">
                <a:solidFill>
                  <a:schemeClr val="bg1"/>
                </a:solidFill>
              </a:rPr>
              <a:t>結果</a:t>
            </a:r>
          </a:p>
        </p:txBody>
      </p:sp>
      <p:grpSp>
        <p:nvGrpSpPr>
          <p:cNvPr id="32" name="グループ化 31">
            <a:extLst>
              <a:ext uri="{FF2B5EF4-FFF2-40B4-BE49-F238E27FC236}">
                <a16:creationId xmlns:a16="http://schemas.microsoft.com/office/drawing/2014/main" id="{5F695740-4A7A-D93E-5515-ED70F5AE902E}"/>
              </a:ext>
            </a:extLst>
          </p:cNvPr>
          <p:cNvGrpSpPr/>
          <p:nvPr/>
        </p:nvGrpSpPr>
        <p:grpSpPr>
          <a:xfrm>
            <a:off x="1609611" y="10076"/>
            <a:ext cx="8641670" cy="6188742"/>
            <a:chOff x="1609611" y="10076"/>
            <a:chExt cx="8641670" cy="6188742"/>
          </a:xfrm>
        </p:grpSpPr>
        <p:sp>
          <p:nvSpPr>
            <p:cNvPr id="3" name="平行四辺形 2">
              <a:extLst>
                <a:ext uri="{FF2B5EF4-FFF2-40B4-BE49-F238E27FC236}">
                  <a16:creationId xmlns:a16="http://schemas.microsoft.com/office/drawing/2014/main" id="{9AB3B5FC-F9E4-DE78-1DB4-F7E3026ACA00}"/>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260ADCDF-1835-48BB-97BB-4E280FF70CA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0415AF90-B696-E46E-1C6C-E2F9E71002DD}"/>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9E1F87FE-0920-83F4-7298-5C4BBA47638F}"/>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67E7473E-F49F-6674-E5DC-E8173D4CD2DF}"/>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725F3C4D-B6F4-4A60-F573-CA2C787B7A62}"/>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E4F957CF-1281-712C-6D76-055D5753392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61F3CE1-A3B4-A501-14FB-4C118C060BB6}"/>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65E53FD-0391-F83D-D805-5A0DA4FC166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E94B017-44EF-B50D-9FF3-2F668BFB4231}"/>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20F8E2E1-2CFF-9023-EF25-C07081BE577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07A4203-A88E-98EF-034E-DA0602BE5E61}"/>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91A2A9E-5E4A-2F3A-35FF-AB26378C4948}"/>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1135255-5CD9-AA5E-2FD6-5E5180D176DD}"/>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E135CD19-02D3-64C0-989A-6A597F5CA67F}"/>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365C15CB-3E56-DCC5-D4A9-95F18D0BC06E}"/>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7AD5C79-923E-CCDE-9640-289A4CDB091C}"/>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AEE976B-8EA1-FAFC-DB92-1DEC54865459}"/>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E1E8367-19C1-8B3F-75AE-28DCDC36671E}"/>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8DB8E812-E3CD-B847-F5E4-7C6AA14A5CF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8E19A9C-D6C1-79E2-B624-E3EBC7B81015}"/>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FDC3555-4B9E-D052-8D13-A92A765DEE54}"/>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041D6A1D-7940-DE58-14F8-BA61F9ABA5E7}"/>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5DE9BE2-FEE5-A17A-E207-9784EE749DAC}"/>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00FC1C1A-6FE6-26AA-A82C-24A4EA5E7D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ドンコのイラスト | かわいいフリー素材集 いらすとや">
              <a:extLst>
                <a:ext uri="{FF2B5EF4-FFF2-40B4-BE49-F238E27FC236}">
                  <a16:creationId xmlns:a16="http://schemas.microsoft.com/office/drawing/2014/main" id="{CFC27574-5304-72CF-435F-1077B201564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ドンコのイラスト | かわいいフリー素材集 いらすとや">
              <a:extLst>
                <a:ext uri="{FF2B5EF4-FFF2-40B4-BE49-F238E27FC236}">
                  <a16:creationId xmlns:a16="http://schemas.microsoft.com/office/drawing/2014/main" id="{AB47F152-57F9-4C94-2226-FD1D605F79EC}"/>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ドンコのイラスト | かわいいフリー素材集 いらすとや">
              <a:extLst>
                <a:ext uri="{FF2B5EF4-FFF2-40B4-BE49-F238E27FC236}">
                  <a16:creationId xmlns:a16="http://schemas.microsoft.com/office/drawing/2014/main" id="{08C91CD0-09AA-2B10-B772-BF24DE9990F0}"/>
                </a:ext>
              </a:extLst>
            </p:cNvPr>
            <p:cNvPicPr>
              <a:picLocks noChangeAspect="1" noChangeArrowheads="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8FFEBAAE-B719-29EC-E8A6-7416F31C7180}"/>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CEA01FEF-D8C4-6FE2-B974-A63E2E165447}"/>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09D3870B-4E0F-CC22-EDAF-175135DDFB1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グラフィックス 35" descr="ライト: オン 単色塗りつぶし">
              <a:extLst>
                <a:ext uri="{FF2B5EF4-FFF2-40B4-BE49-F238E27FC236}">
                  <a16:creationId xmlns:a16="http://schemas.microsoft.com/office/drawing/2014/main" id="{087D9DA6-56B3-4FE2-7ED6-C1FBA49BA2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0" y="10076"/>
              <a:ext cx="914400" cy="914400"/>
            </a:xfrm>
            <a:prstGeom prst="rect">
              <a:avLst/>
            </a:prstGeom>
          </p:spPr>
        </p:pic>
        <p:sp>
          <p:nvSpPr>
            <p:cNvPr id="38" name="テキスト ボックス 37">
              <a:extLst>
                <a:ext uri="{FF2B5EF4-FFF2-40B4-BE49-F238E27FC236}">
                  <a16:creationId xmlns:a16="http://schemas.microsoft.com/office/drawing/2014/main" id="{34A4B6F2-B067-732B-E923-5D4F8BE66FA0}"/>
                </a:ext>
              </a:extLst>
            </p:cNvPr>
            <p:cNvSpPr txBox="1"/>
            <p:nvPr/>
          </p:nvSpPr>
          <p:spPr>
            <a:xfrm>
              <a:off x="6506038" y="284614"/>
              <a:ext cx="2021914" cy="369332"/>
            </a:xfrm>
            <a:prstGeom prst="rect">
              <a:avLst/>
            </a:prstGeom>
            <a:noFill/>
          </p:spPr>
          <p:txBody>
            <a:bodyPr wrap="square" rtlCol="0">
              <a:spAutoFit/>
            </a:bodyPr>
            <a:lstStyle/>
            <a:p>
              <a:r>
                <a:rPr kumimoji="1" lang="ja-JP" altLang="en-US">
                  <a:solidFill>
                    <a:schemeClr val="bg1"/>
                  </a:solidFill>
                </a:rPr>
                <a:t>光を当て</a:t>
              </a:r>
              <a:r>
                <a:rPr lang="ja-JP" altLang="en-US">
                  <a:solidFill>
                    <a:schemeClr val="bg1"/>
                  </a:solidFill>
                </a:rPr>
                <a:t>なかった</a:t>
              </a:r>
              <a:endParaRPr kumimoji="1" lang="en-US" altLang="ja-JP">
                <a:solidFill>
                  <a:schemeClr val="bg1"/>
                </a:solidFill>
              </a:endParaRPr>
            </a:p>
          </p:txBody>
        </p:sp>
        <p:sp>
          <p:nvSpPr>
            <p:cNvPr id="39" name="テキスト ボックス 38">
              <a:extLst>
                <a:ext uri="{FF2B5EF4-FFF2-40B4-BE49-F238E27FC236}">
                  <a16:creationId xmlns:a16="http://schemas.microsoft.com/office/drawing/2014/main" id="{4E182F1E-AD5F-E69E-4AFD-A21C5F3FB083}"/>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D879FD33-91DD-AFB3-5D9A-1A3E56CB8CB1}"/>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DE723DC2-4578-A0D2-9298-0D76391C5423}"/>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02CC663-AE7E-09CF-22D8-DAC28F101BFB}"/>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フローチャート: 書類 47">
              <a:extLst>
                <a:ext uri="{FF2B5EF4-FFF2-40B4-BE49-F238E27FC236}">
                  <a16:creationId xmlns:a16="http://schemas.microsoft.com/office/drawing/2014/main" id="{776388EE-F09F-6278-999A-F5776EE2931B}"/>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平行四辺形 36">
            <a:extLst>
              <a:ext uri="{FF2B5EF4-FFF2-40B4-BE49-F238E27FC236}">
                <a16:creationId xmlns:a16="http://schemas.microsoft.com/office/drawing/2014/main" id="{599BC662-C87A-13A1-E67A-F1A582A95E41}"/>
              </a:ext>
            </a:extLst>
          </p:cNvPr>
          <p:cNvSpPr/>
          <p:nvPr/>
        </p:nvSpPr>
        <p:spPr>
          <a:xfrm>
            <a:off x="-8665603" y="43335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平行四辺形 48">
            <a:extLst>
              <a:ext uri="{FF2B5EF4-FFF2-40B4-BE49-F238E27FC236}">
                <a16:creationId xmlns:a16="http://schemas.microsoft.com/office/drawing/2014/main" id="{DE0CD01B-5AA6-F5AB-BB81-2F05BCD7B7E1}"/>
              </a:ext>
            </a:extLst>
          </p:cNvPr>
          <p:cNvSpPr/>
          <p:nvPr/>
        </p:nvSpPr>
        <p:spPr>
          <a:xfrm rot="18860962">
            <a:off x="-9699488" y="29284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ローチャート: 書類 49">
            <a:extLst>
              <a:ext uri="{FF2B5EF4-FFF2-40B4-BE49-F238E27FC236}">
                <a16:creationId xmlns:a16="http://schemas.microsoft.com/office/drawing/2014/main" id="{76AFA0F2-FEDB-2DA9-9C07-24BCD951300F}"/>
              </a:ext>
            </a:extLst>
          </p:cNvPr>
          <p:cNvSpPr/>
          <p:nvPr/>
        </p:nvSpPr>
        <p:spPr>
          <a:xfrm rot="10800000">
            <a:off x="-7539037" y="14454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直方体 50">
            <a:extLst>
              <a:ext uri="{FF2B5EF4-FFF2-40B4-BE49-F238E27FC236}">
                <a16:creationId xmlns:a16="http://schemas.microsoft.com/office/drawing/2014/main" id="{D7586C06-8627-C04C-4DAF-BB72339F1BD0}"/>
              </a:ext>
            </a:extLst>
          </p:cNvPr>
          <p:cNvSpPr/>
          <p:nvPr/>
        </p:nvSpPr>
        <p:spPr>
          <a:xfrm rot="10800000">
            <a:off x="-8633159" y="10708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2" name="Picture 4" descr="ドンコのイラスト | かわいいフリー素材集 いらすとや">
            <a:extLst>
              <a:ext uri="{FF2B5EF4-FFF2-40B4-BE49-F238E27FC236}">
                <a16:creationId xmlns:a16="http://schemas.microsoft.com/office/drawing/2014/main" id="{84B3EFFE-881D-C83D-6729-7B4878C78B1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8569524" y="3772194"/>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ドンコのイラスト | かわいいフリー素材集 いらすとや">
            <a:extLst>
              <a:ext uri="{FF2B5EF4-FFF2-40B4-BE49-F238E27FC236}">
                <a16:creationId xmlns:a16="http://schemas.microsoft.com/office/drawing/2014/main" id="{7676486B-2C2B-C589-2BE9-7BED1909FE24}"/>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7631886" y="4105913"/>
            <a:ext cx="1643061" cy="1255843"/>
          </a:xfrm>
          <a:prstGeom prst="rect">
            <a:avLst/>
          </a:prstGeom>
          <a:noFill/>
          <a:extLst>
            <a:ext uri="{909E8E84-426E-40DD-AFC4-6F175D3DCCD1}">
              <a14:hiddenFill xmlns:a14="http://schemas.microsoft.com/office/drawing/2010/main">
                <a:solidFill>
                  <a:srgbClr val="FFFFFF"/>
                </a:solidFill>
              </a14:hiddenFill>
            </a:ext>
          </a:extLst>
        </p:spPr>
      </p:pic>
      <p:sp>
        <p:nvSpPr>
          <p:cNvPr id="54" name="直方体 53">
            <a:extLst>
              <a:ext uri="{FF2B5EF4-FFF2-40B4-BE49-F238E27FC236}">
                <a16:creationId xmlns:a16="http://schemas.microsoft.com/office/drawing/2014/main" id="{BEE976A3-35C1-9652-4691-2C4ED690718E}"/>
              </a:ext>
            </a:extLst>
          </p:cNvPr>
          <p:cNvSpPr/>
          <p:nvPr/>
        </p:nvSpPr>
        <p:spPr>
          <a:xfrm>
            <a:off x="-6738109" y="35901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直方体 54">
            <a:extLst>
              <a:ext uri="{FF2B5EF4-FFF2-40B4-BE49-F238E27FC236}">
                <a16:creationId xmlns:a16="http://schemas.microsoft.com/office/drawing/2014/main" id="{774C2F07-6A2E-194A-526C-1D0023070056}"/>
              </a:ext>
            </a:extLst>
          </p:cNvPr>
          <p:cNvSpPr/>
          <p:nvPr/>
        </p:nvSpPr>
        <p:spPr>
          <a:xfrm>
            <a:off x="-4848576" y="23216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AutoShape 2" descr="ドンコ イラスト に対する画像結果">
            <a:extLst>
              <a:ext uri="{FF2B5EF4-FFF2-40B4-BE49-F238E27FC236}">
                <a16:creationId xmlns:a16="http://schemas.microsoft.com/office/drawing/2014/main" id="{A2748396-A2E3-B254-31F4-E3439753705F}"/>
              </a:ext>
            </a:extLst>
          </p:cNvPr>
          <p:cNvSpPr>
            <a:spLocks noChangeAspect="1" noChangeArrowheads="1"/>
          </p:cNvSpPr>
          <p:nvPr/>
        </p:nvSpPr>
        <p:spPr bwMode="auto">
          <a:xfrm>
            <a:off x="-4852314" y="16191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57" name="直線コネクタ 56">
            <a:extLst>
              <a:ext uri="{FF2B5EF4-FFF2-40B4-BE49-F238E27FC236}">
                <a16:creationId xmlns:a16="http://schemas.microsoft.com/office/drawing/2014/main" id="{E0A4A5C1-9ED1-5B5B-AD33-ED40614EB930}"/>
              </a:ext>
            </a:extLst>
          </p:cNvPr>
          <p:cNvCxnSpPr/>
          <p:nvPr/>
        </p:nvCxnSpPr>
        <p:spPr>
          <a:xfrm flipH="1">
            <a:off x="-9360694" y="54222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2626E21E-537F-7597-22D9-A5BF17E6C271}"/>
              </a:ext>
            </a:extLst>
          </p:cNvPr>
          <p:cNvCxnSpPr/>
          <p:nvPr/>
        </p:nvCxnSpPr>
        <p:spPr>
          <a:xfrm flipH="1">
            <a:off x="-9360694" y="21646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0881ACEE-BEB9-4905-2692-EA47BC6DFE26}"/>
              </a:ext>
            </a:extLst>
          </p:cNvPr>
          <p:cNvCxnSpPr/>
          <p:nvPr/>
        </p:nvCxnSpPr>
        <p:spPr>
          <a:xfrm flipH="1">
            <a:off x="-9028627" y="21646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E85CA65A-080A-FAD9-AC1F-4F1689664EE8}"/>
              </a:ext>
            </a:extLst>
          </p:cNvPr>
          <p:cNvSpPr txBox="1"/>
          <p:nvPr/>
        </p:nvSpPr>
        <p:spPr>
          <a:xfrm rot="5400000">
            <a:off x="-10491011" y="36258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61" name="直線コネクタ 60">
            <a:extLst>
              <a:ext uri="{FF2B5EF4-FFF2-40B4-BE49-F238E27FC236}">
                <a16:creationId xmlns:a16="http://schemas.microsoft.com/office/drawing/2014/main" id="{DE78014E-7021-500E-BD64-253DBF11E254}"/>
              </a:ext>
            </a:extLst>
          </p:cNvPr>
          <p:cNvCxnSpPr>
            <a:cxnSpLocks/>
          </p:cNvCxnSpPr>
          <p:nvPr/>
        </p:nvCxnSpPr>
        <p:spPr>
          <a:xfrm flipH="1" flipV="1">
            <a:off x="-2654256" y="54222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E0CABF59-A640-6A08-F0B1-90D59A679055}"/>
              </a:ext>
            </a:extLst>
          </p:cNvPr>
          <p:cNvCxnSpPr>
            <a:cxnSpLocks/>
          </p:cNvCxnSpPr>
          <p:nvPr/>
        </p:nvCxnSpPr>
        <p:spPr>
          <a:xfrm flipH="1" flipV="1">
            <a:off x="-1542180" y="43335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69EA824-55A2-A746-A3BF-CFD62A4399B1}"/>
              </a:ext>
            </a:extLst>
          </p:cNvPr>
          <p:cNvCxnSpPr>
            <a:cxnSpLocks/>
          </p:cNvCxnSpPr>
          <p:nvPr/>
        </p:nvCxnSpPr>
        <p:spPr>
          <a:xfrm flipH="1">
            <a:off x="-2255044" y="44849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395A09B9-4368-BFC9-5229-369251F3381A}"/>
              </a:ext>
            </a:extLst>
          </p:cNvPr>
          <p:cNvSpPr txBox="1"/>
          <p:nvPr/>
        </p:nvSpPr>
        <p:spPr>
          <a:xfrm rot="18587430">
            <a:off x="-2682746" y="49046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cxnSp>
        <p:nvCxnSpPr>
          <p:cNvPr id="65" name="直線コネクタ 64">
            <a:extLst>
              <a:ext uri="{FF2B5EF4-FFF2-40B4-BE49-F238E27FC236}">
                <a16:creationId xmlns:a16="http://schemas.microsoft.com/office/drawing/2014/main" id="{48BEF46B-F7ED-8A9D-19F9-8BE15C3E9048}"/>
              </a:ext>
            </a:extLst>
          </p:cNvPr>
          <p:cNvCxnSpPr>
            <a:cxnSpLocks/>
          </p:cNvCxnSpPr>
          <p:nvPr/>
        </p:nvCxnSpPr>
        <p:spPr>
          <a:xfrm>
            <a:off x="-4850187" y="44252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A406A6A-C0D0-4155-9186-4F377455025D}"/>
              </a:ext>
            </a:extLst>
          </p:cNvPr>
          <p:cNvCxnSpPr>
            <a:cxnSpLocks/>
          </p:cNvCxnSpPr>
          <p:nvPr/>
        </p:nvCxnSpPr>
        <p:spPr>
          <a:xfrm>
            <a:off x="-4836334" y="33900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226D0C8F-007B-2590-1DD9-ED8718743859}"/>
              </a:ext>
            </a:extLst>
          </p:cNvPr>
          <p:cNvCxnSpPr>
            <a:cxnSpLocks/>
          </p:cNvCxnSpPr>
          <p:nvPr/>
        </p:nvCxnSpPr>
        <p:spPr>
          <a:xfrm>
            <a:off x="-4660076" y="33847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291CB779-7C99-5F7F-20DB-0EEF0E0CF315}"/>
              </a:ext>
            </a:extLst>
          </p:cNvPr>
          <p:cNvSpPr txBox="1"/>
          <p:nvPr/>
        </p:nvSpPr>
        <p:spPr>
          <a:xfrm>
            <a:off x="-4783301" y="36707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69" name="直線コネクタ 68">
            <a:extLst>
              <a:ext uri="{FF2B5EF4-FFF2-40B4-BE49-F238E27FC236}">
                <a16:creationId xmlns:a16="http://schemas.microsoft.com/office/drawing/2014/main" id="{FF834318-5102-6888-CBF5-341BEB21BFBB}"/>
              </a:ext>
            </a:extLst>
          </p:cNvPr>
          <p:cNvCxnSpPr>
            <a:cxnSpLocks/>
          </p:cNvCxnSpPr>
          <p:nvPr/>
        </p:nvCxnSpPr>
        <p:spPr>
          <a:xfrm>
            <a:off x="-6734623" y="44306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D2E7CB8-A30B-3B09-7B43-A5E2A0B6FE4D}"/>
              </a:ext>
            </a:extLst>
          </p:cNvPr>
          <p:cNvCxnSpPr>
            <a:cxnSpLocks/>
          </p:cNvCxnSpPr>
          <p:nvPr/>
        </p:nvCxnSpPr>
        <p:spPr>
          <a:xfrm>
            <a:off x="-6558365" y="44252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50CA376F-FBA9-F159-3E56-8E29437D30D5}"/>
              </a:ext>
            </a:extLst>
          </p:cNvPr>
          <p:cNvSpPr txBox="1"/>
          <p:nvPr/>
        </p:nvSpPr>
        <p:spPr>
          <a:xfrm>
            <a:off x="-6653651" y="48753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72" name="テキスト ボックス 71">
            <a:extLst>
              <a:ext uri="{FF2B5EF4-FFF2-40B4-BE49-F238E27FC236}">
                <a16:creationId xmlns:a16="http://schemas.microsoft.com/office/drawing/2014/main" id="{E73CB128-5B16-C1E3-D9A9-1DFB96051260}"/>
              </a:ext>
            </a:extLst>
          </p:cNvPr>
          <p:cNvSpPr txBox="1"/>
          <p:nvPr/>
        </p:nvSpPr>
        <p:spPr>
          <a:xfrm>
            <a:off x="-3804209" y="33900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73" name="テキスト ボックス 72">
            <a:extLst>
              <a:ext uri="{FF2B5EF4-FFF2-40B4-BE49-F238E27FC236}">
                <a16:creationId xmlns:a16="http://schemas.microsoft.com/office/drawing/2014/main" id="{A7F583DC-C188-5990-DCC3-1D1F6BB21A85}"/>
              </a:ext>
            </a:extLst>
          </p:cNvPr>
          <p:cNvSpPr txBox="1"/>
          <p:nvPr/>
        </p:nvSpPr>
        <p:spPr>
          <a:xfrm>
            <a:off x="-5885755" y="44516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74" name="Picture 4" descr="ドンコのイラスト | かわいいフリー素材集 いらすとや">
            <a:extLst>
              <a:ext uri="{FF2B5EF4-FFF2-40B4-BE49-F238E27FC236}">
                <a16:creationId xmlns:a16="http://schemas.microsoft.com/office/drawing/2014/main" id="{C105E842-7D96-BB9B-FF53-A08FCDF8F9CA}"/>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181792" y="3413978"/>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ドンコのイラスト | かわいいフリー素材集 いらすとや">
            <a:extLst>
              <a:ext uri="{FF2B5EF4-FFF2-40B4-BE49-F238E27FC236}">
                <a16:creationId xmlns:a16="http://schemas.microsoft.com/office/drawing/2014/main" id="{0FEFB643-3469-DECC-4694-B5E6371BBE8E}"/>
              </a:ext>
            </a:extLst>
          </p:cNvPr>
          <p:cNvPicPr>
            <a:picLocks noChangeAspect="1" noChangeArrowheads="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115753" y="2467783"/>
            <a:ext cx="1007472" cy="77004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ドンコのイラスト | かわいいフリー素材集 いらすとや">
            <a:extLst>
              <a:ext uri="{FF2B5EF4-FFF2-40B4-BE49-F238E27FC236}">
                <a16:creationId xmlns:a16="http://schemas.microsoft.com/office/drawing/2014/main" id="{6ADC5588-97E9-5B74-4649-2B1D3813A5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289537">
            <a:off x="-3235688" y="2641073"/>
            <a:ext cx="735140" cy="561890"/>
          </a:xfrm>
          <a:prstGeom prst="rect">
            <a:avLst/>
          </a:prstGeom>
          <a:noFill/>
          <a:extLst>
            <a:ext uri="{909E8E84-426E-40DD-AFC4-6F175D3DCCD1}">
              <a14:hiddenFill xmlns:a14="http://schemas.microsoft.com/office/drawing/2010/main">
                <a:solidFill>
                  <a:srgbClr val="FFFFFF"/>
                </a:solidFill>
              </a14:hiddenFill>
            </a:ext>
          </a:extLst>
        </p:spPr>
      </p:pic>
      <p:sp>
        <p:nvSpPr>
          <p:cNvPr id="77" name="テキスト ボックス 76">
            <a:extLst>
              <a:ext uri="{FF2B5EF4-FFF2-40B4-BE49-F238E27FC236}">
                <a16:creationId xmlns:a16="http://schemas.microsoft.com/office/drawing/2014/main" id="{463CCE12-A144-2E7B-260A-980C16E13150}"/>
              </a:ext>
            </a:extLst>
          </p:cNvPr>
          <p:cNvSpPr txBox="1"/>
          <p:nvPr/>
        </p:nvSpPr>
        <p:spPr>
          <a:xfrm>
            <a:off x="-7734285" y="51285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78" name="平行四辺形 77">
            <a:extLst>
              <a:ext uri="{FF2B5EF4-FFF2-40B4-BE49-F238E27FC236}">
                <a16:creationId xmlns:a16="http://schemas.microsoft.com/office/drawing/2014/main" id="{7144BD3B-C482-098D-FD4A-452BFCD8829D}"/>
              </a:ext>
            </a:extLst>
          </p:cNvPr>
          <p:cNvSpPr/>
          <p:nvPr/>
        </p:nvSpPr>
        <p:spPr>
          <a:xfrm rot="18860962">
            <a:off x="-3798380" y="26322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直方体 78">
            <a:extLst>
              <a:ext uri="{FF2B5EF4-FFF2-40B4-BE49-F238E27FC236}">
                <a16:creationId xmlns:a16="http://schemas.microsoft.com/office/drawing/2014/main" id="{9E92A094-5CDD-C8F8-7278-C72053D24956}"/>
              </a:ext>
            </a:extLst>
          </p:cNvPr>
          <p:cNvSpPr/>
          <p:nvPr/>
        </p:nvSpPr>
        <p:spPr>
          <a:xfrm>
            <a:off x="-8633159" y="10708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0" name="グラフィックス 79" descr="ライト: オン 単色塗りつぶし">
            <a:extLst>
              <a:ext uri="{FF2B5EF4-FFF2-40B4-BE49-F238E27FC236}">
                <a16:creationId xmlns:a16="http://schemas.microsoft.com/office/drawing/2014/main" id="{7F784BE6-E52E-6EF8-AEAA-FC890C2CCD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76875" y="162476"/>
            <a:ext cx="914400" cy="914400"/>
          </a:xfrm>
          <a:prstGeom prst="rect">
            <a:avLst/>
          </a:prstGeom>
        </p:spPr>
      </p:pic>
      <p:sp>
        <p:nvSpPr>
          <p:cNvPr id="81" name="テキスト ボックス 80">
            <a:extLst>
              <a:ext uri="{FF2B5EF4-FFF2-40B4-BE49-F238E27FC236}">
                <a16:creationId xmlns:a16="http://schemas.microsoft.com/office/drawing/2014/main" id="{71C30C13-3DEB-0995-4151-3C7F22A01C9C}"/>
              </a:ext>
            </a:extLst>
          </p:cNvPr>
          <p:cNvSpPr txBox="1"/>
          <p:nvPr/>
        </p:nvSpPr>
        <p:spPr>
          <a:xfrm>
            <a:off x="-4609637" y="437014"/>
            <a:ext cx="1409700" cy="369332"/>
          </a:xfrm>
          <a:prstGeom prst="rect">
            <a:avLst/>
          </a:prstGeom>
          <a:noFill/>
        </p:spPr>
        <p:txBody>
          <a:bodyPr wrap="square" rtlCol="0">
            <a:spAutoFit/>
          </a:bodyPr>
          <a:lstStyle/>
          <a:p>
            <a:r>
              <a:rPr kumimoji="1" lang="ja-JP" altLang="en-US">
                <a:solidFill>
                  <a:schemeClr val="bg1"/>
                </a:solidFill>
              </a:rPr>
              <a:t>光を当てた</a:t>
            </a:r>
            <a:endParaRPr kumimoji="1" lang="en-US" altLang="ja-JP">
              <a:solidFill>
                <a:schemeClr val="bg1"/>
              </a:solidFill>
            </a:endParaRPr>
          </a:p>
        </p:txBody>
      </p:sp>
      <p:sp>
        <p:nvSpPr>
          <p:cNvPr id="82" name="テキスト ボックス 81">
            <a:extLst>
              <a:ext uri="{FF2B5EF4-FFF2-40B4-BE49-F238E27FC236}">
                <a16:creationId xmlns:a16="http://schemas.microsoft.com/office/drawing/2014/main" id="{4E669440-6B74-16D9-2C74-6D15C33954A3}"/>
              </a:ext>
            </a:extLst>
          </p:cNvPr>
          <p:cNvSpPr txBox="1"/>
          <p:nvPr/>
        </p:nvSpPr>
        <p:spPr>
          <a:xfrm>
            <a:off x="-6878369" y="56959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83" name="直線コネクタ 82">
            <a:extLst>
              <a:ext uri="{FF2B5EF4-FFF2-40B4-BE49-F238E27FC236}">
                <a16:creationId xmlns:a16="http://schemas.microsoft.com/office/drawing/2014/main" id="{130D8C6B-08F8-C4FE-3F2C-BF9C46C8BB1B}"/>
              </a:ext>
            </a:extLst>
          </p:cNvPr>
          <p:cNvCxnSpPr>
            <a:cxnSpLocks/>
          </p:cNvCxnSpPr>
          <p:nvPr/>
        </p:nvCxnSpPr>
        <p:spPr>
          <a:xfrm>
            <a:off x="-8635849" y="54222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6EBAA316-5277-FAFD-2B99-15A7F35ED7F6}"/>
              </a:ext>
            </a:extLst>
          </p:cNvPr>
          <p:cNvCxnSpPr>
            <a:cxnSpLocks/>
          </p:cNvCxnSpPr>
          <p:nvPr/>
        </p:nvCxnSpPr>
        <p:spPr>
          <a:xfrm>
            <a:off x="-2621319" y="53992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6138C9B6-9A63-3C53-A629-E164643A9EA7}"/>
              </a:ext>
            </a:extLst>
          </p:cNvPr>
          <p:cNvCxnSpPr>
            <a:cxnSpLocks/>
          </p:cNvCxnSpPr>
          <p:nvPr/>
        </p:nvCxnSpPr>
        <p:spPr>
          <a:xfrm>
            <a:off x="-8622915" y="56860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フローチャート: 書類 85">
            <a:extLst>
              <a:ext uri="{FF2B5EF4-FFF2-40B4-BE49-F238E27FC236}">
                <a16:creationId xmlns:a16="http://schemas.microsoft.com/office/drawing/2014/main" id="{4B6A6B45-C723-D3FF-AC85-0D14EA1F5685}"/>
              </a:ext>
            </a:extLst>
          </p:cNvPr>
          <p:cNvSpPr/>
          <p:nvPr/>
        </p:nvSpPr>
        <p:spPr>
          <a:xfrm rot="10800000">
            <a:off x="-8623181" y="26029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7282232"/>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28D0-5AE2-1B4A-E4F9-35858D6DE1E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B0FB561C-9B64-DB21-D3C9-7F5C7899D81B}"/>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BCF15D59-C13A-B36A-D64E-4DAE30C89118}"/>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47" name="テキスト ボックス 46">
            <a:extLst>
              <a:ext uri="{FF2B5EF4-FFF2-40B4-BE49-F238E27FC236}">
                <a16:creationId xmlns:a16="http://schemas.microsoft.com/office/drawing/2014/main" id="{72EA9CE8-F190-6570-F3D1-412A0915C2B1}"/>
              </a:ext>
            </a:extLst>
          </p:cNvPr>
          <p:cNvSpPr txBox="1"/>
          <p:nvPr/>
        </p:nvSpPr>
        <p:spPr>
          <a:xfrm>
            <a:off x="1814267" y="-642811"/>
            <a:ext cx="1102043" cy="461665"/>
          </a:xfrm>
          <a:prstGeom prst="rect">
            <a:avLst/>
          </a:prstGeom>
          <a:noFill/>
        </p:spPr>
        <p:txBody>
          <a:bodyPr wrap="square" rtlCol="0">
            <a:spAutoFit/>
          </a:bodyPr>
          <a:lstStyle/>
          <a:p>
            <a:r>
              <a:rPr kumimoji="1" lang="ja-JP" altLang="en-US" sz="2400">
                <a:solidFill>
                  <a:schemeClr val="bg1"/>
                </a:solidFill>
              </a:rPr>
              <a:t>結果</a:t>
            </a:r>
          </a:p>
        </p:txBody>
      </p:sp>
      <p:sp>
        <p:nvSpPr>
          <p:cNvPr id="3" name="平行四辺形 2">
            <a:extLst>
              <a:ext uri="{FF2B5EF4-FFF2-40B4-BE49-F238E27FC236}">
                <a16:creationId xmlns:a16="http://schemas.microsoft.com/office/drawing/2014/main" id="{0B31E874-5631-EA32-08F6-745DAE6A5159}"/>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09B4D92-2D06-904C-8249-C6817258CF7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98C1E4D6-F72D-CABC-2B4D-65D6F0B778E5}"/>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9A58AD41-0D02-04AB-F28E-2A544A5F01C0}"/>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1B1B1C7-6817-C6AD-BB1C-46BE3F4A35F7}"/>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99474976-45F6-4E91-9777-E7616E1A1BA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8E657244-5F73-A4FD-1775-39D33EC8434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349A7C2-FAAA-8DFF-7A0A-B7565838AB65}"/>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D786E08-06F3-7E54-738A-AD658446127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95B54D3-EB30-5683-D160-70298D876C3E}"/>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C464F8F0-DD17-A9F0-F02C-C086F5D91ABD}"/>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E946664-7F57-C1BC-8E05-094D5CB1A0B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D18A7FC-DE85-9F8F-EE00-07DA009400C9}"/>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178CF19-FFDA-5315-46FA-FFA28BD5965C}"/>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872A43D9-9578-0069-A2A1-C8ADCF8AA6C8}"/>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6783934B-447D-66F3-25C8-989BF57CA86E}"/>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3E26B93-3A07-A1D7-718C-6645627C568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B48FBAB-6427-5E6B-DB3A-352046C8E813}"/>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603B534F-C2F7-AB2C-AE27-F8B2569425D6}"/>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38E745FB-CD30-9E60-4E6A-A4FF995B9591}"/>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FB01F50-1FEC-3A1A-56B8-6C9CB44D5314}"/>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D460DFFF-8A5C-8E4F-C1E2-385D9399B6A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4D628C71-8482-5D6C-3AA6-795EEAE4CBD8}"/>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1F98B750-D2CC-7CD1-7132-0FA99F2C0050}"/>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61375F76-6EBA-9771-2961-843353A1D62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ドンコのイラスト | かわいいフリー素材集 いらすとや">
            <a:extLst>
              <a:ext uri="{FF2B5EF4-FFF2-40B4-BE49-F238E27FC236}">
                <a16:creationId xmlns:a16="http://schemas.microsoft.com/office/drawing/2014/main" id="{4B00753E-122E-8164-8672-6B7A74B152E7}"/>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ドンコのイラスト | かわいいフリー素材集 いらすとや">
            <a:extLst>
              <a:ext uri="{FF2B5EF4-FFF2-40B4-BE49-F238E27FC236}">
                <a16:creationId xmlns:a16="http://schemas.microsoft.com/office/drawing/2014/main" id="{50744F84-2956-869B-54D3-A52F0547DC12}"/>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ドンコのイラスト | かわいいフリー素材集 いらすとや">
            <a:extLst>
              <a:ext uri="{FF2B5EF4-FFF2-40B4-BE49-F238E27FC236}">
                <a16:creationId xmlns:a16="http://schemas.microsoft.com/office/drawing/2014/main" id="{874E3893-DC02-E651-223A-C9E749279353}"/>
              </a:ext>
            </a:extLst>
          </p:cNvPr>
          <p:cNvPicPr>
            <a:picLocks noChangeAspect="1" noChangeArrowheads="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086EA2D1-2670-5516-9B1E-8F5EA50BB0A0}"/>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DA57E552-B8FD-8526-A808-E70163E9B13A}"/>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3F874253-C3F2-0F4A-4EE6-4DD79F22289A}"/>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グラフィックス 35" descr="ライト: オン 単色塗りつぶし">
            <a:extLst>
              <a:ext uri="{FF2B5EF4-FFF2-40B4-BE49-F238E27FC236}">
                <a16:creationId xmlns:a16="http://schemas.microsoft.com/office/drawing/2014/main" id="{8D6C618C-D47E-9E97-BD60-9066BAEF8E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0076"/>
            <a:ext cx="914400" cy="914400"/>
          </a:xfrm>
          <a:prstGeom prst="rect">
            <a:avLst/>
          </a:prstGeom>
        </p:spPr>
      </p:pic>
      <p:sp>
        <p:nvSpPr>
          <p:cNvPr id="38" name="テキスト ボックス 37">
            <a:extLst>
              <a:ext uri="{FF2B5EF4-FFF2-40B4-BE49-F238E27FC236}">
                <a16:creationId xmlns:a16="http://schemas.microsoft.com/office/drawing/2014/main" id="{1B029BFF-8236-4249-1F01-07C1FAF48A99}"/>
              </a:ext>
            </a:extLst>
          </p:cNvPr>
          <p:cNvSpPr txBox="1"/>
          <p:nvPr/>
        </p:nvSpPr>
        <p:spPr>
          <a:xfrm>
            <a:off x="6506038" y="284614"/>
            <a:ext cx="2021914" cy="369332"/>
          </a:xfrm>
          <a:prstGeom prst="rect">
            <a:avLst/>
          </a:prstGeom>
          <a:noFill/>
        </p:spPr>
        <p:txBody>
          <a:bodyPr wrap="square" rtlCol="0">
            <a:spAutoFit/>
          </a:bodyPr>
          <a:lstStyle/>
          <a:p>
            <a:r>
              <a:rPr kumimoji="1" lang="ja-JP" altLang="en-US">
                <a:solidFill>
                  <a:schemeClr val="bg1"/>
                </a:solidFill>
              </a:rPr>
              <a:t>光を当て</a:t>
            </a:r>
            <a:r>
              <a:rPr lang="ja-JP" altLang="en-US">
                <a:solidFill>
                  <a:schemeClr val="bg1"/>
                </a:solidFill>
              </a:rPr>
              <a:t>なかった</a:t>
            </a:r>
            <a:endParaRPr kumimoji="1" lang="en-US" altLang="ja-JP">
              <a:solidFill>
                <a:schemeClr val="bg1"/>
              </a:solidFill>
            </a:endParaRPr>
          </a:p>
        </p:txBody>
      </p:sp>
      <p:sp>
        <p:nvSpPr>
          <p:cNvPr id="39" name="テキスト ボックス 38">
            <a:extLst>
              <a:ext uri="{FF2B5EF4-FFF2-40B4-BE49-F238E27FC236}">
                <a16:creationId xmlns:a16="http://schemas.microsoft.com/office/drawing/2014/main" id="{38E3EB11-9FBB-4271-2C74-1C168532C0C1}"/>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31214CEA-3572-F5ED-62F5-4F770449360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0B2B85-B801-6C4D-6B1F-A5C6F67B2EC4}"/>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ED08145-CDAE-D6D7-1866-B9AEBBA8E1FE}"/>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フローチャート: 書類 47">
            <a:extLst>
              <a:ext uri="{FF2B5EF4-FFF2-40B4-BE49-F238E27FC236}">
                <a16:creationId xmlns:a16="http://schemas.microsoft.com/office/drawing/2014/main" id="{0E1D16E0-D3FA-FDA0-1AFA-A304D11408BD}"/>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3575125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六角形 7">
            <a:extLst>
              <a:ext uri="{FF2B5EF4-FFF2-40B4-BE49-F238E27FC236}">
                <a16:creationId xmlns:a16="http://schemas.microsoft.com/office/drawing/2014/main" id="{112A721F-E0BB-56F7-5F21-A9FA6C549E4B}"/>
              </a:ext>
            </a:extLst>
          </p:cNvPr>
          <p:cNvSpPr/>
          <p:nvPr/>
        </p:nvSpPr>
        <p:spPr>
          <a:xfrm rot="1856228">
            <a:off x="5089081" y="-2824614"/>
            <a:ext cx="14382442" cy="12398650"/>
          </a:xfrm>
          <a:prstGeom prst="hexagon">
            <a:avLst>
              <a:gd name="adj" fmla="val 29906"/>
              <a:gd name="vf" fmla="val 11547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平行四辺形 78">
            <a:extLst>
              <a:ext uri="{FF2B5EF4-FFF2-40B4-BE49-F238E27FC236}">
                <a16:creationId xmlns:a16="http://schemas.microsoft.com/office/drawing/2014/main" id="{F160080F-278A-005E-8D97-791A9808CC16}"/>
              </a:ext>
            </a:extLst>
          </p:cNvPr>
          <p:cNvSpPr/>
          <p:nvPr/>
        </p:nvSpPr>
        <p:spPr>
          <a:xfrm rot="18860962">
            <a:off x="6847556" y="5398606"/>
            <a:ext cx="1609289" cy="715985"/>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平行四辺形 79">
            <a:extLst>
              <a:ext uri="{FF2B5EF4-FFF2-40B4-BE49-F238E27FC236}">
                <a16:creationId xmlns:a16="http://schemas.microsoft.com/office/drawing/2014/main" id="{5DD77416-FB6F-FE34-A1E6-B4CD7A3F5181}"/>
              </a:ext>
            </a:extLst>
          </p:cNvPr>
          <p:cNvSpPr/>
          <p:nvPr/>
        </p:nvSpPr>
        <p:spPr>
          <a:xfrm rot="18869495">
            <a:off x="9742940" y="5252217"/>
            <a:ext cx="1751265" cy="846748"/>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9" name="グループ化 128">
            <a:extLst>
              <a:ext uri="{FF2B5EF4-FFF2-40B4-BE49-F238E27FC236}">
                <a16:creationId xmlns:a16="http://schemas.microsoft.com/office/drawing/2014/main" id="{56F60E60-2780-1197-1A76-1A7A8E5ECBA1}"/>
              </a:ext>
            </a:extLst>
          </p:cNvPr>
          <p:cNvGrpSpPr/>
          <p:nvPr/>
        </p:nvGrpSpPr>
        <p:grpSpPr>
          <a:xfrm>
            <a:off x="1085516" y="201592"/>
            <a:ext cx="4207397" cy="2787682"/>
            <a:chOff x="1085516" y="201592"/>
            <a:chExt cx="4207397" cy="2787682"/>
          </a:xfrm>
        </p:grpSpPr>
        <p:sp>
          <p:nvSpPr>
            <p:cNvPr id="6" name="直方体 5">
              <a:extLst>
                <a:ext uri="{FF2B5EF4-FFF2-40B4-BE49-F238E27FC236}">
                  <a16:creationId xmlns:a16="http://schemas.microsoft.com/office/drawing/2014/main" id="{001509AE-1BF2-6F37-D950-18498CFD5C10}"/>
                </a:ext>
              </a:extLst>
            </p:cNvPr>
            <p:cNvSpPr/>
            <p:nvPr/>
          </p:nvSpPr>
          <p:spPr>
            <a:xfrm rot="10800000">
              <a:off x="1128308" y="523413"/>
              <a:ext cx="3596836" cy="2465858"/>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平行四辺形 3">
              <a:extLst>
                <a:ext uri="{FF2B5EF4-FFF2-40B4-BE49-F238E27FC236}">
                  <a16:creationId xmlns:a16="http://schemas.microsoft.com/office/drawing/2014/main" id="{521AB301-49B8-ED0E-5173-755E2B8B34EC}"/>
                </a:ext>
              </a:extLst>
            </p:cNvPr>
            <p:cNvSpPr/>
            <p:nvPr/>
          </p:nvSpPr>
          <p:spPr>
            <a:xfrm>
              <a:off x="1121163" y="2376610"/>
              <a:ext cx="3588390" cy="612662"/>
            </a:xfrm>
            <a:prstGeom prst="parallelogram">
              <a:avLst>
                <a:gd name="adj" fmla="val 98081"/>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書類 4">
              <a:extLst>
                <a:ext uri="{FF2B5EF4-FFF2-40B4-BE49-F238E27FC236}">
                  <a16:creationId xmlns:a16="http://schemas.microsoft.com/office/drawing/2014/main" id="{AFCADCE1-CBC5-1B44-D1A4-2042B7D0E332}"/>
                </a:ext>
              </a:extLst>
            </p:cNvPr>
            <p:cNvSpPr/>
            <p:nvPr/>
          </p:nvSpPr>
          <p:spPr>
            <a:xfrm rot="10800000">
              <a:off x="1749352" y="1060462"/>
              <a:ext cx="3002013" cy="1316831"/>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AutoShape 2" descr="ドンコ イラスト に対する画像結果">
              <a:extLst>
                <a:ext uri="{FF2B5EF4-FFF2-40B4-BE49-F238E27FC236}">
                  <a16:creationId xmlns:a16="http://schemas.microsoft.com/office/drawing/2014/main" id="{EEB4EE87-3AD3-BF33-5D45-355C20E1BFD5}"/>
                </a:ext>
              </a:extLst>
            </p:cNvPr>
            <p:cNvSpPr>
              <a:spLocks noChangeAspect="1" noChangeArrowheads="1"/>
            </p:cNvSpPr>
            <p:nvPr/>
          </p:nvSpPr>
          <p:spPr bwMode="auto">
            <a:xfrm>
              <a:off x="4909153" y="201592"/>
              <a:ext cx="383760" cy="3277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平行四辺形 27">
              <a:extLst>
                <a:ext uri="{FF2B5EF4-FFF2-40B4-BE49-F238E27FC236}">
                  <a16:creationId xmlns:a16="http://schemas.microsoft.com/office/drawing/2014/main" id="{FB391BA9-D968-715B-366F-3282ACC925FC}"/>
                </a:ext>
              </a:extLst>
            </p:cNvPr>
            <p:cNvSpPr/>
            <p:nvPr/>
          </p:nvSpPr>
          <p:spPr>
            <a:xfrm rot="18860962">
              <a:off x="638864" y="1790949"/>
              <a:ext cx="1609289" cy="715985"/>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平行四辺形 28">
              <a:extLst>
                <a:ext uri="{FF2B5EF4-FFF2-40B4-BE49-F238E27FC236}">
                  <a16:creationId xmlns:a16="http://schemas.microsoft.com/office/drawing/2014/main" id="{5C6908C1-E765-B9CC-D57B-6FCF6318A611}"/>
                </a:ext>
              </a:extLst>
            </p:cNvPr>
            <p:cNvSpPr/>
            <p:nvPr/>
          </p:nvSpPr>
          <p:spPr>
            <a:xfrm rot="18869495">
              <a:off x="3534248" y="1644560"/>
              <a:ext cx="1751265" cy="846748"/>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Picture 4" descr="ドンコのイラスト | かわいいフリー素材集 いらすとや">
              <a:extLst>
                <a:ext uri="{FF2B5EF4-FFF2-40B4-BE49-F238E27FC236}">
                  <a16:creationId xmlns:a16="http://schemas.microsoft.com/office/drawing/2014/main" id="{2A0F3D5F-E722-3FAE-E546-347B691A868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482524" y="1029494"/>
              <a:ext cx="2240139" cy="1712207"/>
            </a:xfrm>
            <a:prstGeom prst="rect">
              <a:avLst/>
            </a:prstGeom>
            <a:noFill/>
            <a:extLst>
              <a:ext uri="{909E8E84-426E-40DD-AFC4-6F175D3DCCD1}">
                <a14:hiddenFill xmlns:a14="http://schemas.microsoft.com/office/drawing/2010/main">
                  <a:solidFill>
                    <a:srgbClr val="FFFFFF"/>
                  </a:solidFill>
                </a14:hiddenFill>
              </a:ext>
            </a:extLst>
          </p:spPr>
        </p:pic>
        <p:sp>
          <p:nvSpPr>
            <p:cNvPr id="99" name="フローチャート: 記憶データ 98">
              <a:extLst>
                <a:ext uri="{FF2B5EF4-FFF2-40B4-BE49-F238E27FC236}">
                  <a16:creationId xmlns:a16="http://schemas.microsoft.com/office/drawing/2014/main" id="{AB09A764-38E0-900C-ADF8-BB97D5B3FC56}"/>
                </a:ext>
              </a:extLst>
            </p:cNvPr>
            <p:cNvSpPr/>
            <p:nvPr/>
          </p:nvSpPr>
          <p:spPr>
            <a:xfrm rot="10800000">
              <a:off x="1467681" y="1993898"/>
              <a:ext cx="1208481" cy="920440"/>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フローチャート: 記憶データ 99">
              <a:extLst>
                <a:ext uri="{FF2B5EF4-FFF2-40B4-BE49-F238E27FC236}">
                  <a16:creationId xmlns:a16="http://schemas.microsoft.com/office/drawing/2014/main" id="{1DFFF6D9-1D6F-DF74-A032-4C171D5DD045}"/>
                </a:ext>
              </a:extLst>
            </p:cNvPr>
            <p:cNvSpPr/>
            <p:nvPr/>
          </p:nvSpPr>
          <p:spPr>
            <a:xfrm rot="10800000" flipH="1">
              <a:off x="1175174" y="1993898"/>
              <a:ext cx="1208481" cy="920439"/>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ローチャート: 書類 25">
              <a:extLst>
                <a:ext uri="{FF2B5EF4-FFF2-40B4-BE49-F238E27FC236}">
                  <a16:creationId xmlns:a16="http://schemas.microsoft.com/office/drawing/2014/main" id="{CDEC2620-DD04-DE22-841E-B4E378F25082}"/>
                </a:ext>
              </a:extLst>
            </p:cNvPr>
            <p:cNvSpPr/>
            <p:nvPr/>
          </p:nvSpPr>
          <p:spPr>
            <a:xfrm rot="10800000">
              <a:off x="1136574" y="1708579"/>
              <a:ext cx="2963073" cy="1264817"/>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直方体 24">
              <a:extLst>
                <a:ext uri="{FF2B5EF4-FFF2-40B4-BE49-F238E27FC236}">
                  <a16:creationId xmlns:a16="http://schemas.microsoft.com/office/drawing/2014/main" id="{6103A7C6-948C-C181-37F6-AF1E151DDCA7}"/>
                </a:ext>
              </a:extLst>
            </p:cNvPr>
            <p:cNvSpPr/>
            <p:nvPr/>
          </p:nvSpPr>
          <p:spPr>
            <a:xfrm>
              <a:off x="1128309" y="523416"/>
              <a:ext cx="3596836" cy="2465858"/>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 name="グループ化 129">
            <a:extLst>
              <a:ext uri="{FF2B5EF4-FFF2-40B4-BE49-F238E27FC236}">
                <a16:creationId xmlns:a16="http://schemas.microsoft.com/office/drawing/2014/main" id="{8AC05066-7EA7-7E91-18D0-9F9D83491AED}"/>
              </a:ext>
            </a:extLst>
          </p:cNvPr>
          <p:cNvGrpSpPr/>
          <p:nvPr/>
        </p:nvGrpSpPr>
        <p:grpSpPr>
          <a:xfrm>
            <a:off x="7326934" y="507532"/>
            <a:ext cx="3747739" cy="2811996"/>
            <a:chOff x="7326934" y="507532"/>
            <a:chExt cx="3747739" cy="2811996"/>
          </a:xfrm>
        </p:grpSpPr>
        <p:sp>
          <p:nvSpPr>
            <p:cNvPr id="63" name="直方体 62">
              <a:extLst>
                <a:ext uri="{FF2B5EF4-FFF2-40B4-BE49-F238E27FC236}">
                  <a16:creationId xmlns:a16="http://schemas.microsoft.com/office/drawing/2014/main" id="{71DEEDA5-D6B8-B5C6-1498-001D81F129BC}"/>
                </a:ext>
              </a:extLst>
            </p:cNvPr>
            <p:cNvSpPr/>
            <p:nvPr/>
          </p:nvSpPr>
          <p:spPr>
            <a:xfrm rot="10800000">
              <a:off x="7355800" y="507532"/>
              <a:ext cx="3596836" cy="2465858"/>
            </a:xfrm>
            <a:prstGeom prst="cube">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平行四辺形 54">
              <a:extLst>
                <a:ext uri="{FF2B5EF4-FFF2-40B4-BE49-F238E27FC236}">
                  <a16:creationId xmlns:a16="http://schemas.microsoft.com/office/drawing/2014/main" id="{346986F6-8187-8BC5-4D06-497595EA97D0}"/>
                </a:ext>
              </a:extLst>
            </p:cNvPr>
            <p:cNvSpPr/>
            <p:nvPr/>
          </p:nvSpPr>
          <p:spPr>
            <a:xfrm>
              <a:off x="7362581" y="2376607"/>
              <a:ext cx="3588390" cy="612662"/>
            </a:xfrm>
            <a:prstGeom prst="parallelogram">
              <a:avLst>
                <a:gd name="adj" fmla="val 98081"/>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書類 55">
              <a:extLst>
                <a:ext uri="{FF2B5EF4-FFF2-40B4-BE49-F238E27FC236}">
                  <a16:creationId xmlns:a16="http://schemas.microsoft.com/office/drawing/2014/main" id="{1E9E0A5E-D453-4923-8733-93002D9AA081}"/>
                </a:ext>
              </a:extLst>
            </p:cNvPr>
            <p:cNvSpPr/>
            <p:nvPr/>
          </p:nvSpPr>
          <p:spPr>
            <a:xfrm rot="10800000">
              <a:off x="7990770" y="1060458"/>
              <a:ext cx="2975612" cy="1316831"/>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平行四辺形 60">
              <a:extLst>
                <a:ext uri="{FF2B5EF4-FFF2-40B4-BE49-F238E27FC236}">
                  <a16:creationId xmlns:a16="http://schemas.microsoft.com/office/drawing/2014/main" id="{17C6F13B-09A8-50F3-CE84-0A8F1BB268F6}"/>
                </a:ext>
              </a:extLst>
            </p:cNvPr>
            <p:cNvSpPr/>
            <p:nvPr/>
          </p:nvSpPr>
          <p:spPr>
            <a:xfrm rot="18860962">
              <a:off x="6880282" y="1790946"/>
              <a:ext cx="1609289" cy="715985"/>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平行四辺形 61">
              <a:extLst>
                <a:ext uri="{FF2B5EF4-FFF2-40B4-BE49-F238E27FC236}">
                  <a16:creationId xmlns:a16="http://schemas.microsoft.com/office/drawing/2014/main" id="{BF884B19-62F6-8388-418F-7CFA1E595F26}"/>
                </a:ext>
              </a:extLst>
            </p:cNvPr>
            <p:cNvSpPr/>
            <p:nvPr/>
          </p:nvSpPr>
          <p:spPr>
            <a:xfrm rot="18869495">
              <a:off x="9775666" y="1644557"/>
              <a:ext cx="1751265" cy="846748"/>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フローチャート: 記憶データ 91">
              <a:extLst>
                <a:ext uri="{FF2B5EF4-FFF2-40B4-BE49-F238E27FC236}">
                  <a16:creationId xmlns:a16="http://schemas.microsoft.com/office/drawing/2014/main" id="{61DE6CCB-5F4C-02AB-568E-321B46F4E51F}"/>
                </a:ext>
              </a:extLst>
            </p:cNvPr>
            <p:cNvSpPr/>
            <p:nvPr/>
          </p:nvSpPr>
          <p:spPr>
            <a:xfrm rot="10800000">
              <a:off x="7674906" y="1993899"/>
              <a:ext cx="1208481" cy="936640"/>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5" name="Picture 4" descr="ドンコのイラスト | かわいいフリー素材集 いらすとや">
              <a:extLst>
                <a:ext uri="{FF2B5EF4-FFF2-40B4-BE49-F238E27FC236}">
                  <a16:creationId xmlns:a16="http://schemas.microsoft.com/office/drawing/2014/main" id="{F34235D0-7598-0033-F011-42F8257610A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7737188" y="1607321"/>
              <a:ext cx="2240139" cy="1712207"/>
            </a:xfrm>
            <a:prstGeom prst="rect">
              <a:avLst/>
            </a:prstGeom>
            <a:noFill/>
            <a:extLst>
              <a:ext uri="{909E8E84-426E-40DD-AFC4-6F175D3DCCD1}">
                <a14:hiddenFill xmlns:a14="http://schemas.microsoft.com/office/drawing/2010/main">
                  <a:solidFill>
                    <a:srgbClr val="FFFFFF"/>
                  </a:solidFill>
                </a14:hiddenFill>
              </a:ext>
            </a:extLst>
          </p:spPr>
        </p:pic>
        <p:sp>
          <p:nvSpPr>
            <p:cNvPr id="93" name="フローチャート: 記憶データ 92">
              <a:extLst>
                <a:ext uri="{FF2B5EF4-FFF2-40B4-BE49-F238E27FC236}">
                  <a16:creationId xmlns:a16="http://schemas.microsoft.com/office/drawing/2014/main" id="{E2398026-40A6-ADE4-DAA7-E2F311F7B460}"/>
                </a:ext>
              </a:extLst>
            </p:cNvPr>
            <p:cNvSpPr/>
            <p:nvPr/>
          </p:nvSpPr>
          <p:spPr>
            <a:xfrm rot="10800000" flipH="1">
              <a:off x="7382399" y="1993899"/>
              <a:ext cx="1208481" cy="936639"/>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ローチャート: 書類 59">
              <a:extLst>
                <a:ext uri="{FF2B5EF4-FFF2-40B4-BE49-F238E27FC236}">
                  <a16:creationId xmlns:a16="http://schemas.microsoft.com/office/drawing/2014/main" id="{2D9F0442-C925-031F-D595-0B687EA7729C}"/>
                </a:ext>
              </a:extLst>
            </p:cNvPr>
            <p:cNvSpPr/>
            <p:nvPr/>
          </p:nvSpPr>
          <p:spPr>
            <a:xfrm rot="10800000">
              <a:off x="7377992" y="1708576"/>
              <a:ext cx="2963073" cy="1264817"/>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直方体 63">
              <a:extLst>
                <a:ext uri="{FF2B5EF4-FFF2-40B4-BE49-F238E27FC236}">
                  <a16:creationId xmlns:a16="http://schemas.microsoft.com/office/drawing/2014/main" id="{888D5964-F162-FC2B-D832-FD6145D9E137}"/>
                </a:ext>
              </a:extLst>
            </p:cNvPr>
            <p:cNvSpPr/>
            <p:nvPr/>
          </p:nvSpPr>
          <p:spPr>
            <a:xfrm>
              <a:off x="7355801" y="507535"/>
              <a:ext cx="3596836" cy="2465858"/>
            </a:xfrm>
            <a:prstGeom prst="cub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0030F988-86EA-C99D-6BB9-A983CEDB6037}"/>
              </a:ext>
            </a:extLst>
          </p:cNvPr>
          <p:cNvGrpSpPr/>
          <p:nvPr/>
        </p:nvGrpSpPr>
        <p:grpSpPr>
          <a:xfrm>
            <a:off x="1052790" y="4131073"/>
            <a:ext cx="3747739" cy="2465861"/>
            <a:chOff x="1052790" y="4131073"/>
            <a:chExt cx="3747739" cy="2465861"/>
          </a:xfrm>
        </p:grpSpPr>
        <p:sp>
          <p:nvSpPr>
            <p:cNvPr id="67" name="直方体 66">
              <a:extLst>
                <a:ext uri="{FF2B5EF4-FFF2-40B4-BE49-F238E27FC236}">
                  <a16:creationId xmlns:a16="http://schemas.microsoft.com/office/drawing/2014/main" id="{19D92BF4-434B-897E-1036-483EC5C8C0F6}"/>
                </a:ext>
              </a:extLst>
            </p:cNvPr>
            <p:cNvSpPr/>
            <p:nvPr/>
          </p:nvSpPr>
          <p:spPr>
            <a:xfrm rot="10800000">
              <a:off x="1095582" y="4131073"/>
              <a:ext cx="3596836" cy="2465858"/>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平行四辺形 64">
              <a:extLst>
                <a:ext uri="{FF2B5EF4-FFF2-40B4-BE49-F238E27FC236}">
                  <a16:creationId xmlns:a16="http://schemas.microsoft.com/office/drawing/2014/main" id="{984C3868-BFF3-7F7D-8717-1840A9A82623}"/>
                </a:ext>
              </a:extLst>
            </p:cNvPr>
            <p:cNvSpPr/>
            <p:nvPr/>
          </p:nvSpPr>
          <p:spPr>
            <a:xfrm>
              <a:off x="1088437" y="5984270"/>
              <a:ext cx="3588390" cy="612662"/>
            </a:xfrm>
            <a:prstGeom prst="parallelogram">
              <a:avLst>
                <a:gd name="adj" fmla="val 98081"/>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ローチャート: 書類 65">
              <a:extLst>
                <a:ext uri="{FF2B5EF4-FFF2-40B4-BE49-F238E27FC236}">
                  <a16:creationId xmlns:a16="http://schemas.microsoft.com/office/drawing/2014/main" id="{833CA4DA-E3A9-0955-4E0E-75DE54EAF52F}"/>
                </a:ext>
              </a:extLst>
            </p:cNvPr>
            <p:cNvSpPr/>
            <p:nvPr/>
          </p:nvSpPr>
          <p:spPr>
            <a:xfrm rot="10800000">
              <a:off x="1716626" y="4668122"/>
              <a:ext cx="3002013" cy="1316831"/>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平行四辺形 70">
              <a:extLst>
                <a:ext uri="{FF2B5EF4-FFF2-40B4-BE49-F238E27FC236}">
                  <a16:creationId xmlns:a16="http://schemas.microsoft.com/office/drawing/2014/main" id="{C6E6CACE-8664-44C9-1490-448868647E4A}"/>
                </a:ext>
              </a:extLst>
            </p:cNvPr>
            <p:cNvSpPr/>
            <p:nvPr/>
          </p:nvSpPr>
          <p:spPr>
            <a:xfrm rot="18860962">
              <a:off x="606138" y="5398609"/>
              <a:ext cx="1609289" cy="715985"/>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平行四辺形 71">
              <a:extLst>
                <a:ext uri="{FF2B5EF4-FFF2-40B4-BE49-F238E27FC236}">
                  <a16:creationId xmlns:a16="http://schemas.microsoft.com/office/drawing/2014/main" id="{94592227-7870-9E21-7279-6918952D53FC}"/>
                </a:ext>
              </a:extLst>
            </p:cNvPr>
            <p:cNvSpPr/>
            <p:nvPr/>
          </p:nvSpPr>
          <p:spPr>
            <a:xfrm rot="18869495">
              <a:off x="3501522" y="5252220"/>
              <a:ext cx="1751265" cy="846748"/>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フローチャート: 記憶データ 100">
              <a:extLst>
                <a:ext uri="{FF2B5EF4-FFF2-40B4-BE49-F238E27FC236}">
                  <a16:creationId xmlns:a16="http://schemas.microsoft.com/office/drawing/2014/main" id="{F8D5362B-7277-2FE3-90DD-37A325330D5A}"/>
                </a:ext>
              </a:extLst>
            </p:cNvPr>
            <p:cNvSpPr/>
            <p:nvPr/>
          </p:nvSpPr>
          <p:spPr>
            <a:xfrm rot="10800000">
              <a:off x="1451644" y="5614988"/>
              <a:ext cx="1208481" cy="931946"/>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ローチャート: 記憶データ 101">
              <a:extLst>
                <a:ext uri="{FF2B5EF4-FFF2-40B4-BE49-F238E27FC236}">
                  <a16:creationId xmlns:a16="http://schemas.microsoft.com/office/drawing/2014/main" id="{0EF43A42-D1DE-B505-C32A-C336C9EE677C}"/>
                </a:ext>
              </a:extLst>
            </p:cNvPr>
            <p:cNvSpPr/>
            <p:nvPr/>
          </p:nvSpPr>
          <p:spPr>
            <a:xfrm rot="10800000" flipH="1">
              <a:off x="1159137" y="5614988"/>
              <a:ext cx="1208481" cy="931946"/>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 name="Picture 4" descr="ドンコのイラスト | かわいいフリー素材集 いらすとや">
              <a:extLst>
                <a:ext uri="{FF2B5EF4-FFF2-40B4-BE49-F238E27FC236}">
                  <a16:creationId xmlns:a16="http://schemas.microsoft.com/office/drawing/2014/main" id="{2BFBEAFB-03BB-02AB-9526-D57B04BAB82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17889" y="5552704"/>
              <a:ext cx="1177689" cy="900144"/>
            </a:xfrm>
            <a:prstGeom prst="rect">
              <a:avLst/>
            </a:prstGeom>
            <a:noFill/>
            <a:extLst>
              <a:ext uri="{909E8E84-426E-40DD-AFC4-6F175D3DCCD1}">
                <a14:hiddenFill xmlns:a14="http://schemas.microsoft.com/office/drawing/2010/main">
                  <a:solidFill>
                    <a:srgbClr val="FFFFFF"/>
                  </a:solidFill>
                </a14:hiddenFill>
              </a:ext>
            </a:extLst>
          </p:spPr>
        </p:pic>
        <p:sp>
          <p:nvSpPr>
            <p:cNvPr id="70" name="フローチャート: 書類 69">
              <a:extLst>
                <a:ext uri="{FF2B5EF4-FFF2-40B4-BE49-F238E27FC236}">
                  <a16:creationId xmlns:a16="http://schemas.microsoft.com/office/drawing/2014/main" id="{5F9C1455-7F6D-48EB-2237-09760562D727}"/>
                </a:ext>
              </a:extLst>
            </p:cNvPr>
            <p:cNvSpPr/>
            <p:nvPr/>
          </p:nvSpPr>
          <p:spPr>
            <a:xfrm rot="10800000">
              <a:off x="1103848" y="5316239"/>
              <a:ext cx="2963073" cy="1264817"/>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直方体 68">
              <a:extLst>
                <a:ext uri="{FF2B5EF4-FFF2-40B4-BE49-F238E27FC236}">
                  <a16:creationId xmlns:a16="http://schemas.microsoft.com/office/drawing/2014/main" id="{4DD531B2-1C46-9B36-6FD0-0062496C9D10}"/>
                </a:ext>
              </a:extLst>
            </p:cNvPr>
            <p:cNvSpPr/>
            <p:nvPr/>
          </p:nvSpPr>
          <p:spPr>
            <a:xfrm>
              <a:off x="1095583" y="4131076"/>
              <a:ext cx="3596836" cy="2465858"/>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 name="グループ化 135">
            <a:extLst>
              <a:ext uri="{FF2B5EF4-FFF2-40B4-BE49-F238E27FC236}">
                <a16:creationId xmlns:a16="http://schemas.microsoft.com/office/drawing/2014/main" id="{C37CC845-965E-48AA-5D69-DCB4E83AC277}"/>
              </a:ext>
            </a:extLst>
          </p:cNvPr>
          <p:cNvGrpSpPr/>
          <p:nvPr/>
        </p:nvGrpSpPr>
        <p:grpSpPr>
          <a:xfrm>
            <a:off x="7322735" y="4115192"/>
            <a:ext cx="3597176" cy="2522810"/>
            <a:chOff x="7322735" y="4115192"/>
            <a:chExt cx="3597176" cy="2522810"/>
          </a:xfrm>
        </p:grpSpPr>
        <p:sp>
          <p:nvSpPr>
            <p:cNvPr id="81" name="直方体 80">
              <a:extLst>
                <a:ext uri="{FF2B5EF4-FFF2-40B4-BE49-F238E27FC236}">
                  <a16:creationId xmlns:a16="http://schemas.microsoft.com/office/drawing/2014/main" id="{0A2CE167-2679-9FB1-1E0E-AB25D35B6D2A}"/>
                </a:ext>
              </a:extLst>
            </p:cNvPr>
            <p:cNvSpPr/>
            <p:nvPr/>
          </p:nvSpPr>
          <p:spPr>
            <a:xfrm rot="10800000">
              <a:off x="7323074" y="4115192"/>
              <a:ext cx="3596836" cy="2465858"/>
            </a:xfrm>
            <a:prstGeom prst="cube">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平行四辺形 72">
              <a:extLst>
                <a:ext uri="{FF2B5EF4-FFF2-40B4-BE49-F238E27FC236}">
                  <a16:creationId xmlns:a16="http://schemas.microsoft.com/office/drawing/2014/main" id="{368ACB80-2BF4-4CB4-E19C-CD143191725A}"/>
                </a:ext>
              </a:extLst>
            </p:cNvPr>
            <p:cNvSpPr/>
            <p:nvPr/>
          </p:nvSpPr>
          <p:spPr>
            <a:xfrm>
              <a:off x="7329855" y="5984267"/>
              <a:ext cx="3588390" cy="612662"/>
            </a:xfrm>
            <a:prstGeom prst="parallelogram">
              <a:avLst>
                <a:gd name="adj" fmla="val 98081"/>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フローチャート: 書類 73">
              <a:extLst>
                <a:ext uri="{FF2B5EF4-FFF2-40B4-BE49-F238E27FC236}">
                  <a16:creationId xmlns:a16="http://schemas.microsoft.com/office/drawing/2014/main" id="{A18BA122-0BE7-FB6A-6D38-6E8CFA381506}"/>
                </a:ext>
              </a:extLst>
            </p:cNvPr>
            <p:cNvSpPr/>
            <p:nvPr/>
          </p:nvSpPr>
          <p:spPr>
            <a:xfrm rot="10800000">
              <a:off x="7958043" y="4668118"/>
              <a:ext cx="2960201" cy="1316831"/>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6" name="Picture 4" descr="ドンコのイラスト | かわいいフリー素材集 いらすとや">
              <a:extLst>
                <a:ext uri="{FF2B5EF4-FFF2-40B4-BE49-F238E27FC236}">
                  <a16:creationId xmlns:a16="http://schemas.microsoft.com/office/drawing/2014/main" id="{984006F7-3BAB-4B9F-EBCB-EB03FB7E0C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462495" y="5737858"/>
              <a:ext cx="1177689" cy="900144"/>
            </a:xfrm>
            <a:prstGeom prst="rect">
              <a:avLst/>
            </a:prstGeom>
            <a:noFill/>
            <a:extLst>
              <a:ext uri="{909E8E84-426E-40DD-AFC4-6F175D3DCCD1}">
                <a14:hiddenFill xmlns:a14="http://schemas.microsoft.com/office/drawing/2010/main">
                  <a:solidFill>
                    <a:srgbClr val="FFFFFF"/>
                  </a:solidFill>
                </a14:hiddenFill>
              </a:ext>
            </a:extLst>
          </p:spPr>
        </p:pic>
        <p:sp>
          <p:nvSpPr>
            <p:cNvPr id="97" name="フローチャート: 記憶データ 96">
              <a:extLst>
                <a:ext uri="{FF2B5EF4-FFF2-40B4-BE49-F238E27FC236}">
                  <a16:creationId xmlns:a16="http://schemas.microsoft.com/office/drawing/2014/main" id="{128E98E5-466C-24D8-504B-D354C1569D2E}"/>
                </a:ext>
              </a:extLst>
            </p:cNvPr>
            <p:cNvSpPr/>
            <p:nvPr/>
          </p:nvSpPr>
          <p:spPr>
            <a:xfrm rot="10800000">
              <a:off x="7646309" y="5614988"/>
              <a:ext cx="1208481" cy="931946"/>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ローチャート: 記憶データ 97">
              <a:extLst>
                <a:ext uri="{FF2B5EF4-FFF2-40B4-BE49-F238E27FC236}">
                  <a16:creationId xmlns:a16="http://schemas.microsoft.com/office/drawing/2014/main" id="{6F1C8ECF-547C-998E-4F8C-D4B886B9B4C2}"/>
                </a:ext>
              </a:extLst>
            </p:cNvPr>
            <p:cNvSpPr/>
            <p:nvPr/>
          </p:nvSpPr>
          <p:spPr>
            <a:xfrm rot="10800000" flipH="1">
              <a:off x="7353803" y="5614988"/>
              <a:ext cx="1208481" cy="931946"/>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フローチャート: 書類 77">
              <a:extLst>
                <a:ext uri="{FF2B5EF4-FFF2-40B4-BE49-F238E27FC236}">
                  <a16:creationId xmlns:a16="http://schemas.microsoft.com/office/drawing/2014/main" id="{E2767728-02E0-320D-4999-9F21FB9635F9}"/>
                </a:ext>
              </a:extLst>
            </p:cNvPr>
            <p:cNvSpPr/>
            <p:nvPr/>
          </p:nvSpPr>
          <p:spPr>
            <a:xfrm rot="10800000">
              <a:off x="7322735" y="5332113"/>
              <a:ext cx="2963073" cy="1264817"/>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直方体 81">
              <a:extLst>
                <a:ext uri="{FF2B5EF4-FFF2-40B4-BE49-F238E27FC236}">
                  <a16:creationId xmlns:a16="http://schemas.microsoft.com/office/drawing/2014/main" id="{72D74279-7DBA-AECD-1415-161BD4B528E9}"/>
                </a:ext>
              </a:extLst>
            </p:cNvPr>
            <p:cNvSpPr/>
            <p:nvPr/>
          </p:nvSpPr>
          <p:spPr>
            <a:xfrm>
              <a:off x="7323075" y="4115195"/>
              <a:ext cx="3596836" cy="2465858"/>
            </a:xfrm>
            <a:prstGeom prst="cub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9" name="グループ化 118">
            <a:extLst>
              <a:ext uri="{FF2B5EF4-FFF2-40B4-BE49-F238E27FC236}">
                <a16:creationId xmlns:a16="http://schemas.microsoft.com/office/drawing/2014/main" id="{3EB165E3-05B0-4E7F-A160-ED64028C9A17}"/>
              </a:ext>
            </a:extLst>
          </p:cNvPr>
          <p:cNvGrpSpPr/>
          <p:nvPr/>
        </p:nvGrpSpPr>
        <p:grpSpPr>
          <a:xfrm>
            <a:off x="4372436" y="1729476"/>
            <a:ext cx="3429926" cy="3421022"/>
            <a:chOff x="5641002" y="2561445"/>
            <a:chExt cx="916781" cy="914400"/>
          </a:xfrm>
        </p:grpSpPr>
        <p:pic>
          <p:nvPicPr>
            <p:cNvPr id="112" name="グラフィックス 111" descr="ユーザー 単色塗りつぶし">
              <a:extLst>
                <a:ext uri="{FF2B5EF4-FFF2-40B4-BE49-F238E27FC236}">
                  <a16:creationId xmlns:a16="http://schemas.microsoft.com/office/drawing/2014/main" id="{EA564A52-4377-38F1-69A7-1BB3E72F24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41002" y="2561445"/>
              <a:ext cx="914400" cy="914400"/>
            </a:xfrm>
            <a:prstGeom prst="rect">
              <a:avLst/>
            </a:prstGeom>
          </p:spPr>
        </p:pic>
        <p:pic>
          <p:nvPicPr>
            <p:cNvPr id="118" name="グラフィックス 117" descr="ユーザー 単色塗りつぶし">
              <a:extLst>
                <a:ext uri="{FF2B5EF4-FFF2-40B4-BE49-F238E27FC236}">
                  <a16:creationId xmlns:a16="http://schemas.microsoft.com/office/drawing/2014/main" id="{B5312E7F-C1E2-4D18-BD99-B19FED42488A}"/>
                </a:ext>
              </a:extLst>
            </p:cNvPr>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5643383" y="2561445"/>
              <a:ext cx="914400" cy="914400"/>
            </a:xfrm>
            <a:custGeom>
              <a:avLst/>
              <a:gdLst>
                <a:gd name="connsiteX0" fmla="*/ 0 w 914400"/>
                <a:gd name="connsiteY0" fmla="*/ 0 h 914400"/>
                <a:gd name="connsiteX1" fmla="*/ 459266 w 914400"/>
                <a:gd name="connsiteY1" fmla="*/ 0 h 914400"/>
                <a:gd name="connsiteX2" fmla="*/ 459266 w 914400"/>
                <a:gd name="connsiteY2" fmla="*/ 890588 h 914400"/>
                <a:gd name="connsiteX3" fmla="*/ 914400 w 914400"/>
                <a:gd name="connsiteY3" fmla="*/ 890588 h 914400"/>
                <a:gd name="connsiteX4" fmla="*/ 914400 w 914400"/>
                <a:gd name="connsiteY4" fmla="*/ 914400 h 914400"/>
                <a:gd name="connsiteX5" fmla="*/ 0 w 91440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0" y="0"/>
                  </a:moveTo>
                  <a:lnTo>
                    <a:pt x="459266" y="0"/>
                  </a:lnTo>
                  <a:lnTo>
                    <a:pt x="459266" y="890588"/>
                  </a:lnTo>
                  <a:lnTo>
                    <a:pt x="914400" y="890588"/>
                  </a:lnTo>
                  <a:lnTo>
                    <a:pt x="914400" y="914400"/>
                  </a:lnTo>
                  <a:lnTo>
                    <a:pt x="0" y="914400"/>
                  </a:lnTo>
                  <a:close/>
                </a:path>
              </a:pathLst>
            </a:custGeom>
          </p:spPr>
        </p:pic>
      </p:grpSp>
      <p:grpSp>
        <p:nvGrpSpPr>
          <p:cNvPr id="133" name="グループ化 132">
            <a:extLst>
              <a:ext uri="{FF2B5EF4-FFF2-40B4-BE49-F238E27FC236}">
                <a16:creationId xmlns:a16="http://schemas.microsoft.com/office/drawing/2014/main" id="{3CC65C9D-B9E2-AA95-4447-73823B85F0B0}"/>
              </a:ext>
            </a:extLst>
          </p:cNvPr>
          <p:cNvGrpSpPr/>
          <p:nvPr/>
        </p:nvGrpSpPr>
        <p:grpSpPr>
          <a:xfrm>
            <a:off x="6073776" y="5360185"/>
            <a:ext cx="46828" cy="45720"/>
            <a:chOff x="3227385" y="-75580"/>
            <a:chExt cx="5852446" cy="5713916"/>
          </a:xfrm>
          <a:solidFill>
            <a:srgbClr val="000000">
              <a:alpha val="50000"/>
            </a:srgbClr>
          </a:solidFill>
        </p:grpSpPr>
        <p:pic>
          <p:nvPicPr>
            <p:cNvPr id="134" name="グラフィックス 133" descr="ライト: オン 単色塗りつぶし">
              <a:extLst>
                <a:ext uri="{FF2B5EF4-FFF2-40B4-BE49-F238E27FC236}">
                  <a16:creationId xmlns:a16="http://schemas.microsoft.com/office/drawing/2014/main" id="{0342C5C1-982A-EEAD-734D-52EF0A328050}"/>
                </a:ext>
              </a:extLst>
            </p:cNvPr>
            <p:cNvPicPr>
              <a:picLocks noChangeAspect="1"/>
            </p:cNvPicPr>
            <p:nvPr/>
          </p:nvPicPr>
          <p:blipFill>
            <a:blip r:embed="rId13">
              <a:extLst>
                <a:ext uri="{96DAC541-7B7A-43D3-8B79-37D633B846F1}">
                  <asvg:svgBlip xmlns:asvg="http://schemas.microsoft.com/office/drawing/2016/SVG/main" r:embed="rId14"/>
                </a:ext>
              </a:extLst>
            </a:blip>
            <a:srcRect l="49933"/>
            <a:stretch>
              <a:fillRect/>
            </a:stretch>
          </p:blipFill>
          <p:spPr>
            <a:xfrm>
              <a:off x="6128465" y="-73080"/>
              <a:ext cx="2859533" cy="5711415"/>
            </a:xfrm>
            <a:custGeom>
              <a:avLst/>
              <a:gdLst>
                <a:gd name="connsiteX0" fmla="*/ 0 w 3977707"/>
                <a:gd name="connsiteY0" fmla="*/ 0 h 7944774"/>
                <a:gd name="connsiteX1" fmla="*/ 3977707 w 3977707"/>
                <a:gd name="connsiteY1" fmla="*/ 0 h 7944774"/>
                <a:gd name="connsiteX2" fmla="*/ 3977707 w 3977707"/>
                <a:gd name="connsiteY2" fmla="*/ 7944774 h 7944774"/>
                <a:gd name="connsiteX3" fmla="*/ 0 w 3977707"/>
                <a:gd name="connsiteY3" fmla="*/ 7944774 h 7944774"/>
              </a:gdLst>
              <a:ahLst/>
              <a:cxnLst>
                <a:cxn ang="0">
                  <a:pos x="connsiteX0" y="connsiteY0"/>
                </a:cxn>
                <a:cxn ang="0">
                  <a:pos x="connsiteX1" y="connsiteY1"/>
                </a:cxn>
                <a:cxn ang="0">
                  <a:pos x="connsiteX2" y="connsiteY2"/>
                </a:cxn>
                <a:cxn ang="0">
                  <a:pos x="connsiteX3" y="connsiteY3"/>
                </a:cxn>
              </a:cxnLst>
              <a:rect l="l" t="t" r="r" b="b"/>
              <a:pathLst>
                <a:path w="3977707" h="7944774">
                  <a:moveTo>
                    <a:pt x="0" y="0"/>
                  </a:moveTo>
                  <a:lnTo>
                    <a:pt x="3977707" y="0"/>
                  </a:lnTo>
                  <a:lnTo>
                    <a:pt x="3977707" y="7944774"/>
                  </a:lnTo>
                  <a:lnTo>
                    <a:pt x="0" y="7944774"/>
                  </a:lnTo>
                  <a:close/>
                </a:path>
              </a:pathLst>
            </a:custGeom>
          </p:spPr>
        </p:pic>
        <p:pic>
          <p:nvPicPr>
            <p:cNvPr id="135" name="グラフィックス 134" descr="ライト: オン 単色塗りつぶし">
              <a:extLst>
                <a:ext uri="{FF2B5EF4-FFF2-40B4-BE49-F238E27FC236}">
                  <a16:creationId xmlns:a16="http://schemas.microsoft.com/office/drawing/2014/main" id="{89819362-7E44-E97C-542A-4C0A003B9E89}"/>
                </a:ext>
              </a:extLst>
            </p:cNvPr>
            <p:cNvPicPr>
              <a:picLocks noChangeAspect="1"/>
            </p:cNvPicPr>
            <p:nvPr/>
          </p:nvPicPr>
          <p:blipFill>
            <a:blip r:embed="rId15">
              <a:extLst>
                <a:ext uri="{96DAC541-7B7A-43D3-8B79-37D633B846F1}">
                  <asvg:svgBlip xmlns:asvg="http://schemas.microsoft.com/office/drawing/2016/SVG/main" r:embed="rId16"/>
                </a:ext>
              </a:extLst>
            </a:blip>
            <a:srcRect/>
            <a:stretch>
              <a:fillRect/>
            </a:stretch>
          </p:blipFill>
          <p:spPr>
            <a:xfrm>
              <a:off x="3227385" y="-75580"/>
              <a:ext cx="5852446" cy="5713916"/>
            </a:xfrm>
            <a:custGeom>
              <a:avLst/>
              <a:gdLst>
                <a:gd name="connsiteX0" fmla="*/ 0 w 1900453"/>
                <a:gd name="connsiteY0" fmla="*/ 0 h 1900453"/>
                <a:gd name="connsiteX1" fmla="*/ 1900453 w 1900453"/>
                <a:gd name="connsiteY1" fmla="*/ 0 h 1900453"/>
                <a:gd name="connsiteX2" fmla="*/ 1900453 w 1900453"/>
                <a:gd name="connsiteY2" fmla="*/ 23160 h 1900453"/>
                <a:gd name="connsiteX3" fmla="*/ 940945 w 1900453"/>
                <a:gd name="connsiteY3" fmla="*/ 23160 h 1900453"/>
                <a:gd name="connsiteX4" fmla="*/ 940945 w 1900453"/>
                <a:gd name="connsiteY4" fmla="*/ 1900453 h 1900453"/>
                <a:gd name="connsiteX5" fmla="*/ 0 w 1900453"/>
                <a:gd name="connsiteY5" fmla="*/ 1900453 h 19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453" h="1900453">
                  <a:moveTo>
                    <a:pt x="0" y="0"/>
                  </a:moveTo>
                  <a:lnTo>
                    <a:pt x="1900453" y="0"/>
                  </a:lnTo>
                  <a:lnTo>
                    <a:pt x="1900453" y="23160"/>
                  </a:lnTo>
                  <a:lnTo>
                    <a:pt x="940945" y="23160"/>
                  </a:lnTo>
                  <a:lnTo>
                    <a:pt x="940945" y="1900453"/>
                  </a:lnTo>
                  <a:lnTo>
                    <a:pt x="0" y="1900453"/>
                  </a:lnTo>
                  <a:close/>
                </a:path>
              </a:pathLst>
            </a:custGeom>
          </p:spPr>
        </p:pic>
      </p:grpSp>
      <p:sp>
        <p:nvSpPr>
          <p:cNvPr id="137" name="テキスト ボックス 136">
            <a:extLst>
              <a:ext uri="{FF2B5EF4-FFF2-40B4-BE49-F238E27FC236}">
                <a16:creationId xmlns:a16="http://schemas.microsoft.com/office/drawing/2014/main" id="{3C1E3B9C-4A2B-2571-804D-77FCDDA03AEC}"/>
              </a:ext>
            </a:extLst>
          </p:cNvPr>
          <p:cNvSpPr txBox="1"/>
          <p:nvPr/>
        </p:nvSpPr>
        <p:spPr>
          <a:xfrm>
            <a:off x="5378098" y="3776785"/>
            <a:ext cx="1441575" cy="707886"/>
          </a:xfrm>
          <a:prstGeom prst="rect">
            <a:avLst/>
          </a:prstGeom>
          <a:noFill/>
        </p:spPr>
        <p:txBody>
          <a:bodyPr wrap="square" rtlCol="0">
            <a:spAutoFit/>
          </a:bodyPr>
          <a:lstStyle/>
          <a:p>
            <a:pPr algn="ctr"/>
            <a:r>
              <a:rPr kumimoji="1" lang="ja-JP" altLang="en-US" sz="4000"/>
              <a:t>観</a:t>
            </a:r>
            <a:r>
              <a:rPr kumimoji="1" lang="ja-JP" altLang="en-US" sz="4000">
                <a:solidFill>
                  <a:schemeClr val="bg1"/>
                </a:solidFill>
              </a:rPr>
              <a:t>察</a:t>
            </a:r>
          </a:p>
        </p:txBody>
      </p:sp>
      <p:sp>
        <p:nvSpPr>
          <p:cNvPr id="138" name="楕円 137">
            <a:extLst>
              <a:ext uri="{FF2B5EF4-FFF2-40B4-BE49-F238E27FC236}">
                <a16:creationId xmlns:a16="http://schemas.microsoft.com/office/drawing/2014/main" id="{F04D301D-158B-075A-AE39-F57E77D54965}"/>
              </a:ext>
            </a:extLst>
          </p:cNvPr>
          <p:cNvSpPr/>
          <p:nvPr/>
        </p:nvSpPr>
        <p:spPr>
          <a:xfrm>
            <a:off x="5801191" y="2542366"/>
            <a:ext cx="140510" cy="14051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楕円 138">
            <a:extLst>
              <a:ext uri="{FF2B5EF4-FFF2-40B4-BE49-F238E27FC236}">
                <a16:creationId xmlns:a16="http://schemas.microsoft.com/office/drawing/2014/main" id="{164F2693-C71A-46AE-A937-D0B06DB1E9C7}"/>
              </a:ext>
            </a:extLst>
          </p:cNvPr>
          <p:cNvSpPr/>
          <p:nvPr/>
        </p:nvSpPr>
        <p:spPr>
          <a:xfrm>
            <a:off x="6253410" y="2542366"/>
            <a:ext cx="140510" cy="1405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002_ずんだもん（ノーマル）_私たちは以前からド…">
            <a:hlinkClick r:id="" action="ppaction://media"/>
            <a:extLst>
              <a:ext uri="{FF2B5EF4-FFF2-40B4-BE49-F238E27FC236}">
                <a16:creationId xmlns:a16="http://schemas.microsoft.com/office/drawing/2014/main" id="{B15D9E7B-64BF-A50E-C39D-0F5AC48890CC}"/>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2006600" y="-3022600"/>
            <a:ext cx="609600" cy="609600"/>
          </a:xfrm>
          <a:prstGeom prst="rect">
            <a:avLst/>
          </a:prstGeom>
        </p:spPr>
      </p:pic>
      <p:pic>
        <p:nvPicPr>
          <p:cNvPr id="3" name="003_ずんだもん（ノーマル）_それは、条件によっ…">
            <a:hlinkClick r:id="" action="ppaction://media"/>
            <a:extLst>
              <a:ext uri="{FF2B5EF4-FFF2-40B4-BE49-F238E27FC236}">
                <a16:creationId xmlns:a16="http://schemas.microsoft.com/office/drawing/2014/main" id="{EE376348-5470-86B1-5607-15068FF319F0}"/>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4066921" y="-3022600"/>
            <a:ext cx="609600" cy="609600"/>
          </a:xfrm>
          <a:prstGeom prst="rect">
            <a:avLst/>
          </a:prstGeom>
        </p:spPr>
      </p:pic>
    </p:spTree>
    <p:extLst>
      <p:ext uri="{BB962C8B-B14F-4D97-AF65-F5344CB8AC3E}">
        <p14:creationId xmlns:p14="http://schemas.microsoft.com/office/powerpoint/2010/main" val="2833717097"/>
      </p:ext>
    </p:extLst>
  </p:cSld>
  <p:clrMapOvr>
    <a:masterClrMapping/>
  </p:clrMapOvr>
  <mc:AlternateContent xmlns:mc="http://schemas.openxmlformats.org/markup-compatibility/2006" xmlns:p159="http://schemas.microsoft.com/office/powerpoint/2015/09/main">
    <mc:Choice Requires="p159">
      <p:transition spd="slow" advClick="0" advTm="6000">
        <p159:morph option="byObject"/>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3" fill="hold"/>
                                        <p:tgtEl>
                                          <p:spTgt spid="2"/>
                                        </p:tgtEl>
                                      </p:cBhvr>
                                    </p:cmd>
                                  </p:childTnLst>
                                </p:cTn>
                              </p:par>
                            </p:childTnLst>
                          </p:cTn>
                        </p:par>
                        <p:par>
                          <p:cTn id="7" fill="hold">
                            <p:stCondLst>
                              <p:cond delay="7383"/>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numSld="999">
                <p:cTn id="11"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D746-B9D1-1C95-303F-B29CE761E8C2}"/>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242730AC-488D-A2A6-7C97-DA0A3F4F2B7F}"/>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5F68567A-4491-F580-B073-BD4EB1C49C66}"/>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6BC8F15A-AE7D-E041-8A09-CEBD6D69406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05DBCFA3-B9B5-367A-37CB-25B410285D3B}"/>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1DA1556C-FB4E-D315-86F4-9F54016C5F2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07F27EDC-8D47-E29D-454F-93115C3525CB}"/>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528CE8FA-0B92-EB6C-5F2F-5359DFFDA044}"/>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80B064EC-82ED-AB21-BE1B-DCCC777176D7}"/>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5E70653C-BE90-F985-567D-71817E715146}"/>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8E32C76-831D-B671-8E2F-CA98CB3D3F48}"/>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046AD0E-100B-5E3C-C684-FD475461C61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42BC71B-A386-444F-D54D-E473BC8CDF0A}"/>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C5557F07-62F1-8A1D-CC44-6C559475B044}"/>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51AFA8F-53D5-1FD7-F2B1-05E364801E41}"/>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6AC3245-9917-F65A-2053-4331A0935412}"/>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53D2970-D840-6D7E-793B-FD536E490BE5}"/>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44D813C-B2B9-8C18-B3AF-03A11A0899E5}"/>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0892815-DA8D-1794-7F1B-A0E99F3A0CBD}"/>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D0B2FEF-A826-71D8-A401-7F134FFFF02D}"/>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6D483BE-9BDE-05A1-1CD2-A229D08B612F}"/>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0122ADF-9C85-A6DA-6B69-26452631514E}"/>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55706D27-9142-944C-CCF6-C76DE884FB3D}"/>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BAF7633-1D01-A204-83F2-2210914D8016}"/>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CA69CCF-3850-51D9-A844-BF9E85110E4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8B6EC9A-9AE9-7750-E25F-1FA772511167}"/>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0E63D67-3568-81C5-6A4C-626B0B7883D1}"/>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ECE8BC71-DD8D-2A27-02AE-4498CE45397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ドンコのイラスト | かわいいフリー素材集 いらすとや">
            <a:extLst>
              <a:ext uri="{FF2B5EF4-FFF2-40B4-BE49-F238E27FC236}">
                <a16:creationId xmlns:a16="http://schemas.microsoft.com/office/drawing/2014/main" id="{F70A4401-2A2C-F2D4-7F90-6DCB05C952B7}"/>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6813269"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ドンコのイラスト | かわいいフリー素材集 いらすとや">
            <a:extLst>
              <a:ext uri="{FF2B5EF4-FFF2-40B4-BE49-F238E27FC236}">
                <a16:creationId xmlns:a16="http://schemas.microsoft.com/office/drawing/2014/main" id="{BE7119A1-DEDC-5D4A-3E4D-D3EFB4621D58}"/>
              </a:ext>
            </a:extLst>
          </p:cNvPr>
          <p:cNvPicPr>
            <a:picLocks noChangeAspect="1" noChangeArrowheads="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23129"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ドンコのイラスト | かわいいフリー素材集 いらすとや">
            <a:extLst>
              <a:ext uri="{FF2B5EF4-FFF2-40B4-BE49-F238E27FC236}">
                <a16:creationId xmlns:a16="http://schemas.microsoft.com/office/drawing/2014/main" id="{E9F60733-59DD-DA75-22BF-B19816F17C09}"/>
              </a:ext>
            </a:extLst>
          </p:cNvPr>
          <p:cNvPicPr>
            <a:picLocks noChangeAspect="1" noChangeArrowheads="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891825"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46513AEC-BC6B-A8B3-85F2-B58441C23AA8}"/>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ED5FFC36-5FC4-825A-C90E-20925E5392C5}"/>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35F767F7-794C-FE83-1F67-689B1C3DF2AB}"/>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グラフィックス 35" descr="ライト: オン 単色塗りつぶし">
            <a:extLst>
              <a:ext uri="{FF2B5EF4-FFF2-40B4-BE49-F238E27FC236}">
                <a16:creationId xmlns:a16="http://schemas.microsoft.com/office/drawing/2014/main" id="{01C38FE3-A1B2-A6E1-925D-B30E08357F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10076"/>
            <a:ext cx="914400" cy="914400"/>
          </a:xfrm>
          <a:prstGeom prst="rect">
            <a:avLst/>
          </a:prstGeom>
        </p:spPr>
      </p:pic>
      <p:sp>
        <p:nvSpPr>
          <p:cNvPr id="38" name="テキスト ボックス 37">
            <a:extLst>
              <a:ext uri="{FF2B5EF4-FFF2-40B4-BE49-F238E27FC236}">
                <a16:creationId xmlns:a16="http://schemas.microsoft.com/office/drawing/2014/main" id="{02CC77F3-68DC-BBCD-A33F-DF79A8A41F38}"/>
              </a:ext>
            </a:extLst>
          </p:cNvPr>
          <p:cNvSpPr txBox="1"/>
          <p:nvPr/>
        </p:nvSpPr>
        <p:spPr>
          <a:xfrm>
            <a:off x="6506038" y="284614"/>
            <a:ext cx="2021914" cy="369332"/>
          </a:xfrm>
          <a:prstGeom prst="rect">
            <a:avLst/>
          </a:prstGeom>
          <a:noFill/>
        </p:spPr>
        <p:txBody>
          <a:bodyPr wrap="square" rtlCol="0">
            <a:spAutoFit/>
          </a:bodyPr>
          <a:lstStyle/>
          <a:p>
            <a:r>
              <a:rPr kumimoji="1" lang="ja-JP" altLang="en-US">
                <a:solidFill>
                  <a:schemeClr val="bg1"/>
                </a:solidFill>
              </a:rPr>
              <a:t>光を当て</a:t>
            </a:r>
            <a:r>
              <a:rPr lang="ja-JP" altLang="en-US">
                <a:solidFill>
                  <a:schemeClr val="bg1"/>
                </a:solidFill>
              </a:rPr>
              <a:t>なかった</a:t>
            </a:r>
            <a:endParaRPr kumimoji="1" lang="en-US" altLang="ja-JP">
              <a:solidFill>
                <a:schemeClr val="bg1"/>
              </a:solidFill>
            </a:endParaRPr>
          </a:p>
        </p:txBody>
      </p:sp>
      <p:sp>
        <p:nvSpPr>
          <p:cNvPr id="39" name="テキスト ボックス 38">
            <a:extLst>
              <a:ext uri="{FF2B5EF4-FFF2-40B4-BE49-F238E27FC236}">
                <a16:creationId xmlns:a16="http://schemas.microsoft.com/office/drawing/2014/main" id="{3E030B37-A0EB-195C-F63E-B4C333B03FFC}"/>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2D520378-0047-BEED-CF91-B1728D7D3B5C}"/>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7759F52-3B77-7DA4-8363-DBD420140FFF}"/>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18E9899-F16D-4268-8F28-56B645C0F5D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6F54BAF-2347-42B3-D689-7631B0F6FFB3}"/>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sp>
        <p:nvSpPr>
          <p:cNvPr id="47" name="フローチャート: 書類 46">
            <a:extLst>
              <a:ext uri="{FF2B5EF4-FFF2-40B4-BE49-F238E27FC236}">
                <a16:creationId xmlns:a16="http://schemas.microsoft.com/office/drawing/2014/main" id="{02224DC2-B585-FECE-2069-A4069E74FDEA}"/>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021_四国めたん（ノーマル）_結果です。。。">
            <a:hlinkClick r:id="" action="ppaction://media"/>
            <a:extLst>
              <a:ext uri="{FF2B5EF4-FFF2-40B4-BE49-F238E27FC236}">
                <a16:creationId xmlns:a16="http://schemas.microsoft.com/office/drawing/2014/main" id="{99ADDA56-3860-F998-D0FE-C7563C3A7A1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271915" y="-2061599"/>
            <a:ext cx="609600" cy="609600"/>
          </a:xfrm>
          <a:prstGeom prst="rect">
            <a:avLst/>
          </a:prstGeom>
        </p:spPr>
      </p:pic>
    </p:spTree>
    <p:extLst>
      <p:ext uri="{BB962C8B-B14F-4D97-AF65-F5344CB8AC3E}">
        <p14:creationId xmlns:p14="http://schemas.microsoft.com/office/powerpoint/2010/main" val="1064674560"/>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2DF15-C256-A3BF-554D-AA97CABC8F0D}"/>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DEA133E8-D9D2-178F-5CAA-7A9873CB7FE7}"/>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68C2B9BF-4CF4-4D6F-8AF8-A04F5F12CBB3}"/>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47" name="テキスト ボックス 46">
            <a:extLst>
              <a:ext uri="{FF2B5EF4-FFF2-40B4-BE49-F238E27FC236}">
                <a16:creationId xmlns:a16="http://schemas.microsoft.com/office/drawing/2014/main" id="{ABCA3B81-0F6A-7BFA-9937-73F4BBD59BA3}"/>
              </a:ext>
            </a:extLst>
          </p:cNvPr>
          <p:cNvSpPr txBox="1"/>
          <p:nvPr/>
        </p:nvSpPr>
        <p:spPr>
          <a:xfrm>
            <a:off x="1814267" y="-595186"/>
            <a:ext cx="1102043" cy="461665"/>
          </a:xfrm>
          <a:prstGeom prst="rect">
            <a:avLst/>
          </a:prstGeom>
          <a:noFill/>
        </p:spPr>
        <p:txBody>
          <a:bodyPr wrap="square" rtlCol="0">
            <a:spAutoFit/>
          </a:bodyPr>
          <a:lstStyle/>
          <a:p>
            <a:r>
              <a:rPr kumimoji="1" lang="ja-JP" altLang="en-US" sz="2400">
                <a:solidFill>
                  <a:schemeClr val="bg1"/>
                </a:solidFill>
              </a:rPr>
              <a:t>結果</a:t>
            </a:r>
          </a:p>
        </p:txBody>
      </p:sp>
      <p:sp>
        <p:nvSpPr>
          <p:cNvPr id="261" name="テキスト ボックス 260">
            <a:extLst>
              <a:ext uri="{FF2B5EF4-FFF2-40B4-BE49-F238E27FC236}">
                <a16:creationId xmlns:a16="http://schemas.microsoft.com/office/drawing/2014/main" id="{26523483-C8F8-01E8-22EF-EA4C31D80F0B}"/>
              </a:ext>
            </a:extLst>
          </p:cNvPr>
          <p:cNvSpPr txBox="1"/>
          <p:nvPr/>
        </p:nvSpPr>
        <p:spPr>
          <a:xfrm>
            <a:off x="5652407" y="340276"/>
            <a:ext cx="882423" cy="461665"/>
          </a:xfrm>
          <a:prstGeom prst="rect">
            <a:avLst/>
          </a:prstGeom>
          <a:noFill/>
        </p:spPr>
        <p:txBody>
          <a:bodyPr wrap="square" rtlCol="0">
            <a:spAutoFit/>
          </a:bodyPr>
          <a:lstStyle/>
          <a:p>
            <a:pPr algn="ctr"/>
            <a:r>
              <a:rPr lang="ja-JP" altLang="en-US" sz="2400" b="1">
                <a:solidFill>
                  <a:schemeClr val="bg1"/>
                </a:solidFill>
              </a:rPr>
              <a:t>結果</a:t>
            </a:r>
            <a:endParaRPr lang="en-US" altLang="ja-JP" sz="2400" b="1">
              <a:solidFill>
                <a:schemeClr val="bg1"/>
              </a:solidFill>
            </a:endParaRPr>
          </a:p>
        </p:txBody>
      </p:sp>
      <p:sp>
        <p:nvSpPr>
          <p:cNvPr id="3" name="平行四辺形 2">
            <a:extLst>
              <a:ext uri="{FF2B5EF4-FFF2-40B4-BE49-F238E27FC236}">
                <a16:creationId xmlns:a16="http://schemas.microsoft.com/office/drawing/2014/main" id="{DCC3ED04-CBD3-FDE2-FF65-F85AEB282D24}"/>
              </a:ext>
            </a:extLst>
          </p:cNvPr>
          <p:cNvSpPr/>
          <p:nvPr/>
        </p:nvSpPr>
        <p:spPr>
          <a:xfrm>
            <a:off x="-12909669"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B04F815D-02AB-F048-B984-1F485D440126}"/>
              </a:ext>
            </a:extLst>
          </p:cNvPr>
          <p:cNvSpPr/>
          <p:nvPr/>
        </p:nvSpPr>
        <p:spPr>
          <a:xfrm rot="10800000">
            <a:off x="-11783103"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A8073E99-63E9-C084-B743-14E605442DB0}"/>
              </a:ext>
            </a:extLst>
          </p:cNvPr>
          <p:cNvSpPr/>
          <p:nvPr/>
        </p:nvSpPr>
        <p:spPr>
          <a:xfrm rot="10800000">
            <a:off x="-12877225"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93886D38-3CBA-A825-AA17-82FA4B3CECDB}"/>
              </a:ext>
            </a:extLst>
          </p:cNvPr>
          <p:cNvSpPr/>
          <p:nvPr/>
        </p:nvSpPr>
        <p:spPr>
          <a:xfrm>
            <a:off x="-10982175"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AA55E21A-709E-9F0B-1DCF-4F5012B65B8E}"/>
              </a:ext>
            </a:extLst>
          </p:cNvPr>
          <p:cNvSpPr/>
          <p:nvPr/>
        </p:nvSpPr>
        <p:spPr>
          <a:xfrm>
            <a:off x="-9092642"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5A0B31FC-0709-296B-D160-9D920B65C11E}"/>
              </a:ext>
            </a:extLst>
          </p:cNvPr>
          <p:cNvSpPr>
            <a:spLocks noChangeAspect="1" noChangeArrowheads="1"/>
          </p:cNvSpPr>
          <p:nvPr/>
        </p:nvSpPr>
        <p:spPr bwMode="auto">
          <a:xfrm>
            <a:off x="-9096380"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0D27E297-846E-86AB-8502-41671EBAE101}"/>
              </a:ext>
            </a:extLst>
          </p:cNvPr>
          <p:cNvCxnSpPr/>
          <p:nvPr/>
        </p:nvCxnSpPr>
        <p:spPr>
          <a:xfrm flipH="1">
            <a:off x="-13604760"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B2DBF27-25EC-8D2D-2614-8FD4D9F9F801}"/>
              </a:ext>
            </a:extLst>
          </p:cNvPr>
          <p:cNvCxnSpPr/>
          <p:nvPr/>
        </p:nvCxnSpPr>
        <p:spPr>
          <a:xfrm flipH="1">
            <a:off x="-13604760"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7594CE9-818A-4FDF-7CFD-28C957B1F532}"/>
              </a:ext>
            </a:extLst>
          </p:cNvPr>
          <p:cNvCxnSpPr/>
          <p:nvPr/>
        </p:nvCxnSpPr>
        <p:spPr>
          <a:xfrm flipH="1">
            <a:off x="-13272693"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E7988B1-D147-D845-C8D3-740B6BDD2635}"/>
              </a:ext>
            </a:extLst>
          </p:cNvPr>
          <p:cNvSpPr txBox="1"/>
          <p:nvPr/>
        </p:nvSpPr>
        <p:spPr>
          <a:xfrm rot="5400000">
            <a:off x="-14735077"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CF3CD595-7825-95C7-39D7-2F370B7F93BF}"/>
              </a:ext>
            </a:extLst>
          </p:cNvPr>
          <p:cNvCxnSpPr>
            <a:cxnSpLocks/>
          </p:cNvCxnSpPr>
          <p:nvPr/>
        </p:nvCxnSpPr>
        <p:spPr>
          <a:xfrm flipH="1" flipV="1">
            <a:off x="-6898322"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0F4ED83-5078-5DB6-501E-9416656720CC}"/>
              </a:ext>
            </a:extLst>
          </p:cNvPr>
          <p:cNvCxnSpPr>
            <a:cxnSpLocks/>
          </p:cNvCxnSpPr>
          <p:nvPr/>
        </p:nvCxnSpPr>
        <p:spPr>
          <a:xfrm flipH="1" flipV="1">
            <a:off x="-5786246"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B5EC960-AB01-596A-8859-A77A0FBAC434}"/>
              </a:ext>
            </a:extLst>
          </p:cNvPr>
          <p:cNvCxnSpPr>
            <a:cxnSpLocks/>
          </p:cNvCxnSpPr>
          <p:nvPr/>
        </p:nvCxnSpPr>
        <p:spPr>
          <a:xfrm flipH="1">
            <a:off x="-6499110"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69B073F-469B-B5DE-F2D2-5184037CEC5A}"/>
              </a:ext>
            </a:extLst>
          </p:cNvPr>
          <p:cNvSpPr txBox="1"/>
          <p:nvPr/>
        </p:nvSpPr>
        <p:spPr>
          <a:xfrm rot="18587430">
            <a:off x="-6926812"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7B0014D-64CC-F8CA-A914-4E64E2BC3103}"/>
              </a:ext>
            </a:extLst>
          </p:cNvPr>
          <p:cNvSpPr/>
          <p:nvPr/>
        </p:nvSpPr>
        <p:spPr>
          <a:xfrm rot="18860962">
            <a:off x="-13943554"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D4DF9A29-A727-CADF-4762-C31186660DF8}"/>
              </a:ext>
            </a:extLst>
          </p:cNvPr>
          <p:cNvCxnSpPr>
            <a:cxnSpLocks/>
          </p:cNvCxnSpPr>
          <p:nvPr/>
        </p:nvCxnSpPr>
        <p:spPr>
          <a:xfrm>
            <a:off x="-9094253"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1F95A98-9A6C-A5ED-3725-69028E1E9256}"/>
              </a:ext>
            </a:extLst>
          </p:cNvPr>
          <p:cNvCxnSpPr>
            <a:cxnSpLocks/>
          </p:cNvCxnSpPr>
          <p:nvPr/>
        </p:nvCxnSpPr>
        <p:spPr>
          <a:xfrm>
            <a:off x="-9080400"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C459D75-977F-ADAF-848B-59E303488A73}"/>
              </a:ext>
            </a:extLst>
          </p:cNvPr>
          <p:cNvCxnSpPr>
            <a:cxnSpLocks/>
          </p:cNvCxnSpPr>
          <p:nvPr/>
        </p:nvCxnSpPr>
        <p:spPr>
          <a:xfrm>
            <a:off x="-8904142"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0C3BFC8-D6B6-898C-E89B-E21EE535E255}"/>
              </a:ext>
            </a:extLst>
          </p:cNvPr>
          <p:cNvSpPr txBox="1"/>
          <p:nvPr/>
        </p:nvSpPr>
        <p:spPr>
          <a:xfrm>
            <a:off x="-9027367"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3F7CD233-BCD1-AF08-A1EE-0860AB0AFECB}"/>
              </a:ext>
            </a:extLst>
          </p:cNvPr>
          <p:cNvCxnSpPr>
            <a:cxnSpLocks/>
          </p:cNvCxnSpPr>
          <p:nvPr/>
        </p:nvCxnSpPr>
        <p:spPr>
          <a:xfrm>
            <a:off x="-10978689"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DB771E2-9B8C-4A85-0180-6AE1ADAE9C89}"/>
              </a:ext>
            </a:extLst>
          </p:cNvPr>
          <p:cNvCxnSpPr>
            <a:cxnSpLocks/>
          </p:cNvCxnSpPr>
          <p:nvPr/>
        </p:nvCxnSpPr>
        <p:spPr>
          <a:xfrm>
            <a:off x="-10802431"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E00AFB6-36C8-8A76-9BC3-3DEE6C177BDF}"/>
              </a:ext>
            </a:extLst>
          </p:cNvPr>
          <p:cNvSpPr txBox="1"/>
          <p:nvPr/>
        </p:nvSpPr>
        <p:spPr>
          <a:xfrm>
            <a:off x="-10897717"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380891F8-B699-58AF-0606-4E37BDF7E157}"/>
              </a:ext>
            </a:extLst>
          </p:cNvPr>
          <p:cNvSpPr txBox="1"/>
          <p:nvPr/>
        </p:nvSpPr>
        <p:spPr>
          <a:xfrm>
            <a:off x="-8048275"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D377D5A0-F5D9-51EB-31A3-B4BF97367553}"/>
              </a:ext>
            </a:extLst>
          </p:cNvPr>
          <p:cNvSpPr txBox="1"/>
          <p:nvPr/>
        </p:nvSpPr>
        <p:spPr>
          <a:xfrm>
            <a:off x="-10129821"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9640815F-9CD5-4A36-2977-478B83CC48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9041972"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ドンコのイラスト | かわいいフリー素材集 いらすとや">
            <a:extLst>
              <a:ext uri="{FF2B5EF4-FFF2-40B4-BE49-F238E27FC236}">
                <a16:creationId xmlns:a16="http://schemas.microsoft.com/office/drawing/2014/main" id="{037C6583-6940-5A19-F700-4A858F3E8837}"/>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289537">
            <a:off x="-8546472" y="2056002"/>
            <a:ext cx="1643061" cy="12558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ドンコのイラスト | かわいいフリー素材集 いらすとや">
            <a:extLst>
              <a:ext uri="{FF2B5EF4-FFF2-40B4-BE49-F238E27FC236}">
                <a16:creationId xmlns:a16="http://schemas.microsoft.com/office/drawing/2014/main" id="{6352B43F-2D5C-7A77-1A8E-FFF78EED205C}"/>
              </a:ext>
            </a:extLst>
          </p:cNvPr>
          <p:cNvPicPr>
            <a:picLocks noChangeAspect="1" noChangeArrowheads="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936612" y="2256569"/>
            <a:ext cx="1306618" cy="9986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ドンコのイラスト | かわいいフリー素材集 いらすとや">
            <a:extLst>
              <a:ext uri="{FF2B5EF4-FFF2-40B4-BE49-F238E27FC236}">
                <a16:creationId xmlns:a16="http://schemas.microsoft.com/office/drawing/2014/main" id="{22608C46-A71C-EF24-60FC-E6F480B9DB13}"/>
              </a:ext>
            </a:extLst>
          </p:cNvPr>
          <p:cNvPicPr>
            <a:picLocks noChangeAspect="1" noChangeArrowheads="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7467916" y="2394554"/>
            <a:ext cx="1007472" cy="770041"/>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29EAC580-DD8F-B230-3D00-90C02E81F344}"/>
              </a:ext>
            </a:extLst>
          </p:cNvPr>
          <p:cNvSpPr txBox="1"/>
          <p:nvPr/>
        </p:nvSpPr>
        <p:spPr>
          <a:xfrm>
            <a:off x="-11978351"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3" name="平行四辺形 32">
            <a:extLst>
              <a:ext uri="{FF2B5EF4-FFF2-40B4-BE49-F238E27FC236}">
                <a16:creationId xmlns:a16="http://schemas.microsoft.com/office/drawing/2014/main" id="{FE7AA029-2E1D-E4DB-BC0E-75F3F3C8C6F8}"/>
              </a:ext>
            </a:extLst>
          </p:cNvPr>
          <p:cNvSpPr/>
          <p:nvPr/>
        </p:nvSpPr>
        <p:spPr>
          <a:xfrm rot="18860962">
            <a:off x="-8042446"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方体 33">
            <a:extLst>
              <a:ext uri="{FF2B5EF4-FFF2-40B4-BE49-F238E27FC236}">
                <a16:creationId xmlns:a16="http://schemas.microsoft.com/office/drawing/2014/main" id="{7658E593-5BB5-5B4B-00C9-E78BA3C2B806}"/>
              </a:ext>
            </a:extLst>
          </p:cNvPr>
          <p:cNvSpPr/>
          <p:nvPr/>
        </p:nvSpPr>
        <p:spPr>
          <a:xfrm>
            <a:off x="-12877225"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グラフィックス 34" descr="ライト: オン 単色塗りつぶし">
            <a:extLst>
              <a:ext uri="{FF2B5EF4-FFF2-40B4-BE49-F238E27FC236}">
                <a16:creationId xmlns:a16="http://schemas.microsoft.com/office/drawing/2014/main" id="{CEC09F9B-05EE-E306-20FC-122AB60DBF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0941" y="10076"/>
            <a:ext cx="914400" cy="914400"/>
          </a:xfrm>
          <a:prstGeom prst="rect">
            <a:avLst/>
          </a:prstGeom>
        </p:spPr>
      </p:pic>
      <p:sp>
        <p:nvSpPr>
          <p:cNvPr id="36" name="テキスト ボックス 35">
            <a:extLst>
              <a:ext uri="{FF2B5EF4-FFF2-40B4-BE49-F238E27FC236}">
                <a16:creationId xmlns:a16="http://schemas.microsoft.com/office/drawing/2014/main" id="{84CC8F72-AB46-7806-65ED-BBAE60DE6C2C}"/>
              </a:ext>
            </a:extLst>
          </p:cNvPr>
          <p:cNvSpPr txBox="1"/>
          <p:nvPr/>
        </p:nvSpPr>
        <p:spPr>
          <a:xfrm>
            <a:off x="-8853703" y="284614"/>
            <a:ext cx="2021914" cy="369332"/>
          </a:xfrm>
          <a:prstGeom prst="rect">
            <a:avLst/>
          </a:prstGeom>
          <a:noFill/>
        </p:spPr>
        <p:txBody>
          <a:bodyPr wrap="square" rtlCol="0">
            <a:spAutoFit/>
          </a:bodyPr>
          <a:lstStyle/>
          <a:p>
            <a:r>
              <a:rPr kumimoji="1" lang="ja-JP" altLang="en-US">
                <a:solidFill>
                  <a:schemeClr val="bg1"/>
                </a:solidFill>
              </a:rPr>
              <a:t>光を当て</a:t>
            </a:r>
            <a:r>
              <a:rPr lang="ja-JP" altLang="en-US">
                <a:solidFill>
                  <a:schemeClr val="bg1"/>
                </a:solidFill>
              </a:rPr>
              <a:t>なかった</a:t>
            </a:r>
            <a:endParaRPr kumimoji="1" lang="en-US" altLang="ja-JP">
              <a:solidFill>
                <a:schemeClr val="bg1"/>
              </a:solidFill>
            </a:endParaRPr>
          </a:p>
        </p:txBody>
      </p:sp>
      <p:sp>
        <p:nvSpPr>
          <p:cNvPr id="37" name="テキスト ボックス 36">
            <a:extLst>
              <a:ext uri="{FF2B5EF4-FFF2-40B4-BE49-F238E27FC236}">
                <a16:creationId xmlns:a16="http://schemas.microsoft.com/office/drawing/2014/main" id="{FA043265-6DE7-F513-C7D5-24ED1C2323C4}"/>
              </a:ext>
            </a:extLst>
          </p:cNvPr>
          <p:cNvSpPr txBox="1"/>
          <p:nvPr/>
        </p:nvSpPr>
        <p:spPr>
          <a:xfrm>
            <a:off x="-11122435"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38" name="直線コネクタ 37">
            <a:extLst>
              <a:ext uri="{FF2B5EF4-FFF2-40B4-BE49-F238E27FC236}">
                <a16:creationId xmlns:a16="http://schemas.microsoft.com/office/drawing/2014/main" id="{480BA0CA-A9A0-501C-3E2F-9D960D1A1A2B}"/>
              </a:ext>
            </a:extLst>
          </p:cNvPr>
          <p:cNvCxnSpPr>
            <a:cxnSpLocks/>
          </p:cNvCxnSpPr>
          <p:nvPr/>
        </p:nvCxnSpPr>
        <p:spPr>
          <a:xfrm>
            <a:off x="-12879915"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534F17B-9CED-375B-4530-90C842D73BA7}"/>
              </a:ext>
            </a:extLst>
          </p:cNvPr>
          <p:cNvCxnSpPr>
            <a:cxnSpLocks/>
          </p:cNvCxnSpPr>
          <p:nvPr/>
        </p:nvCxnSpPr>
        <p:spPr>
          <a:xfrm>
            <a:off x="-6865385"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896269ED-7430-AE2F-5F66-FF41DAED1D17}"/>
              </a:ext>
            </a:extLst>
          </p:cNvPr>
          <p:cNvCxnSpPr>
            <a:cxnSpLocks/>
          </p:cNvCxnSpPr>
          <p:nvPr/>
        </p:nvCxnSpPr>
        <p:spPr>
          <a:xfrm>
            <a:off x="-12866981"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フローチャート: 書類 40">
            <a:extLst>
              <a:ext uri="{FF2B5EF4-FFF2-40B4-BE49-F238E27FC236}">
                <a16:creationId xmlns:a16="http://schemas.microsoft.com/office/drawing/2014/main" id="{50FEF9C2-8507-08A5-16B5-05217E08166E}"/>
              </a:ext>
            </a:extLst>
          </p:cNvPr>
          <p:cNvSpPr/>
          <p:nvPr/>
        </p:nvSpPr>
        <p:spPr>
          <a:xfrm rot="10800000">
            <a:off x="-12867247"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descr="グラフ&#10;&#10;AI 生成コンテンツは誤りを含む可能性があります。">
            <a:extLst>
              <a:ext uri="{FF2B5EF4-FFF2-40B4-BE49-F238E27FC236}">
                <a16:creationId xmlns:a16="http://schemas.microsoft.com/office/drawing/2014/main" id="{2DF412E4-87AC-AE57-6C42-3DB81F6D528F}"/>
              </a:ext>
            </a:extLst>
          </p:cNvPr>
          <p:cNvPicPr>
            <a:picLocks noChangeAspect="1"/>
          </p:cNvPicPr>
          <p:nvPr/>
        </p:nvPicPr>
        <p:blipFill>
          <a:blip r:embed="rId10">
            <a:extLst>
              <a:ext uri="{28A0092B-C50C-407E-A947-70E740481C1C}">
                <a14:useLocalDpi xmlns:a14="http://schemas.microsoft.com/office/drawing/2010/main" val="0"/>
              </a:ext>
            </a:extLst>
          </a:blip>
          <a:srcRect t="1266"/>
          <a:stretch>
            <a:fillRect/>
          </a:stretch>
        </p:blipFill>
        <p:spPr>
          <a:xfrm>
            <a:off x="818220" y="882546"/>
            <a:ext cx="4737287" cy="3487366"/>
          </a:xfrm>
          <a:prstGeom prst="rect">
            <a:avLst/>
          </a:prstGeom>
        </p:spPr>
      </p:pic>
      <p:pic>
        <p:nvPicPr>
          <p:cNvPr id="52" name="図 51">
            <a:extLst>
              <a:ext uri="{FF2B5EF4-FFF2-40B4-BE49-F238E27FC236}">
                <a16:creationId xmlns:a16="http://schemas.microsoft.com/office/drawing/2014/main" id="{23783747-D73B-86DD-E03C-44E0DF0DB47E}"/>
              </a:ext>
            </a:extLst>
          </p:cNvPr>
          <p:cNvPicPr>
            <a:picLocks noChangeAspect="1"/>
          </p:cNvPicPr>
          <p:nvPr/>
        </p:nvPicPr>
        <p:blipFill>
          <a:blip r:embed="rId11">
            <a:extLst>
              <a:ext uri="{28A0092B-C50C-407E-A947-70E740481C1C}">
                <a14:useLocalDpi xmlns:a14="http://schemas.microsoft.com/office/drawing/2010/main" val="0"/>
              </a:ext>
            </a:extLst>
          </a:blip>
          <a:srcRect t="586" b="586"/>
          <a:stretch/>
        </p:blipFill>
        <p:spPr>
          <a:xfrm>
            <a:off x="6636495" y="882546"/>
            <a:ext cx="4737288" cy="3487366"/>
          </a:xfrm>
          <a:prstGeom prst="rect">
            <a:avLst/>
          </a:prstGeom>
        </p:spPr>
      </p:pic>
      <p:sp>
        <p:nvSpPr>
          <p:cNvPr id="54" name="テキスト ボックス 53">
            <a:extLst>
              <a:ext uri="{FF2B5EF4-FFF2-40B4-BE49-F238E27FC236}">
                <a16:creationId xmlns:a16="http://schemas.microsoft.com/office/drawing/2014/main" id="{357BE9B2-C875-56ED-F52B-31111F52691C}"/>
              </a:ext>
            </a:extLst>
          </p:cNvPr>
          <p:cNvSpPr txBox="1"/>
          <p:nvPr/>
        </p:nvSpPr>
        <p:spPr>
          <a:xfrm>
            <a:off x="345497" y="4996544"/>
            <a:ext cx="5682732" cy="369332"/>
          </a:xfrm>
          <a:prstGeom prst="rect">
            <a:avLst/>
          </a:prstGeom>
          <a:noFill/>
        </p:spPr>
        <p:txBody>
          <a:bodyPr wrap="square" rtlCol="0">
            <a:spAutoFit/>
          </a:bodyPr>
          <a:lstStyle/>
          <a:p>
            <a:r>
              <a:rPr lang="ja-JP" altLang="en-US">
                <a:solidFill>
                  <a:schemeClr val="bg1"/>
                </a:solidFill>
              </a:rPr>
              <a:t>･光を当てた方では、大きな個体ほど下に行く傾向</a:t>
            </a:r>
            <a:endParaRPr lang="en-US" altLang="ja-JP">
              <a:solidFill>
                <a:schemeClr val="bg1"/>
              </a:solidFill>
            </a:endParaRPr>
          </a:p>
        </p:txBody>
      </p:sp>
      <p:sp>
        <p:nvSpPr>
          <p:cNvPr id="55" name="テキスト ボックス 54">
            <a:extLst>
              <a:ext uri="{FF2B5EF4-FFF2-40B4-BE49-F238E27FC236}">
                <a16:creationId xmlns:a16="http://schemas.microsoft.com/office/drawing/2014/main" id="{6021FA71-DBD1-D1E7-62AA-8E4659CC337A}"/>
              </a:ext>
            </a:extLst>
          </p:cNvPr>
          <p:cNvSpPr txBox="1"/>
          <p:nvPr/>
        </p:nvSpPr>
        <p:spPr>
          <a:xfrm>
            <a:off x="6351292" y="4976184"/>
            <a:ext cx="5682731" cy="369332"/>
          </a:xfrm>
          <a:prstGeom prst="rect">
            <a:avLst/>
          </a:prstGeom>
          <a:noFill/>
        </p:spPr>
        <p:txBody>
          <a:bodyPr wrap="square" rtlCol="0">
            <a:spAutoFit/>
          </a:bodyPr>
          <a:lstStyle/>
          <a:p>
            <a:r>
              <a:rPr lang="ja-JP" altLang="en-US">
                <a:solidFill>
                  <a:schemeClr val="bg1"/>
                </a:solidFill>
              </a:rPr>
              <a:t>･光を当てなかった方では、どの個体も上方に留まる</a:t>
            </a:r>
            <a:endParaRPr lang="en-US" altLang="ja-JP">
              <a:solidFill>
                <a:schemeClr val="bg1"/>
              </a:solidFill>
            </a:endParaRPr>
          </a:p>
        </p:txBody>
      </p:sp>
      <p:sp>
        <p:nvSpPr>
          <p:cNvPr id="63" name="テキスト ボックス 62">
            <a:extLst>
              <a:ext uri="{FF2B5EF4-FFF2-40B4-BE49-F238E27FC236}">
                <a16:creationId xmlns:a16="http://schemas.microsoft.com/office/drawing/2014/main" id="{C430D72D-3576-8B05-86B5-36B2747A9728}"/>
              </a:ext>
            </a:extLst>
          </p:cNvPr>
          <p:cNvSpPr txBox="1"/>
          <p:nvPr/>
        </p:nvSpPr>
        <p:spPr>
          <a:xfrm>
            <a:off x="12362307" y="514530"/>
            <a:ext cx="815250" cy="461665"/>
          </a:xfrm>
          <a:prstGeom prst="rect">
            <a:avLst/>
          </a:prstGeom>
          <a:noFill/>
        </p:spPr>
        <p:txBody>
          <a:bodyPr wrap="square" rtlCol="0">
            <a:spAutoFit/>
          </a:bodyPr>
          <a:lstStyle/>
          <a:p>
            <a:pPr algn="ctr"/>
            <a:r>
              <a:rPr lang="ja-JP" altLang="en-US" sz="2400" b="1">
                <a:solidFill>
                  <a:schemeClr val="bg1"/>
                </a:solidFill>
              </a:rPr>
              <a:t>考察</a:t>
            </a:r>
            <a:endParaRPr kumimoji="1" lang="en-US" altLang="ja-JP" sz="2400" b="1">
              <a:solidFill>
                <a:schemeClr val="bg1"/>
              </a:solidFill>
            </a:endParaRPr>
          </a:p>
        </p:txBody>
      </p:sp>
      <p:sp>
        <p:nvSpPr>
          <p:cNvPr id="192" name="テキスト ボックス 191">
            <a:extLst>
              <a:ext uri="{FF2B5EF4-FFF2-40B4-BE49-F238E27FC236}">
                <a16:creationId xmlns:a16="http://schemas.microsoft.com/office/drawing/2014/main" id="{9BE4E33F-5D92-E53D-CCD1-6D7F68877D38}"/>
              </a:ext>
            </a:extLst>
          </p:cNvPr>
          <p:cNvSpPr txBox="1"/>
          <p:nvPr/>
        </p:nvSpPr>
        <p:spPr>
          <a:xfrm>
            <a:off x="12362307" y="1860087"/>
            <a:ext cx="5682732" cy="369332"/>
          </a:xfrm>
          <a:prstGeom prst="rect">
            <a:avLst/>
          </a:prstGeom>
          <a:noFill/>
        </p:spPr>
        <p:txBody>
          <a:bodyPr wrap="square" rtlCol="0">
            <a:spAutoFit/>
          </a:bodyPr>
          <a:lstStyle/>
          <a:p>
            <a:r>
              <a:rPr lang="ja-JP" altLang="en-US">
                <a:solidFill>
                  <a:schemeClr val="bg1"/>
                </a:solidFill>
              </a:rPr>
              <a:t>･ドンコは負の光走性がある</a:t>
            </a:r>
            <a:endParaRPr lang="en-US" altLang="ja-JP">
              <a:solidFill>
                <a:schemeClr val="bg1"/>
              </a:solidFill>
            </a:endParaRPr>
          </a:p>
        </p:txBody>
      </p:sp>
      <p:sp>
        <p:nvSpPr>
          <p:cNvPr id="193" name="テキスト ボックス 192">
            <a:extLst>
              <a:ext uri="{FF2B5EF4-FFF2-40B4-BE49-F238E27FC236}">
                <a16:creationId xmlns:a16="http://schemas.microsoft.com/office/drawing/2014/main" id="{0E8A776E-FDC8-6017-F43C-0885C9BA2A06}"/>
              </a:ext>
            </a:extLst>
          </p:cNvPr>
          <p:cNvSpPr txBox="1"/>
          <p:nvPr/>
        </p:nvSpPr>
        <p:spPr>
          <a:xfrm>
            <a:off x="12362308" y="2488487"/>
            <a:ext cx="5682731" cy="369332"/>
          </a:xfrm>
          <a:prstGeom prst="rect">
            <a:avLst/>
          </a:prstGeom>
          <a:noFill/>
        </p:spPr>
        <p:txBody>
          <a:bodyPr wrap="square" rtlCol="0">
            <a:spAutoFit/>
          </a:bodyPr>
          <a:lstStyle/>
          <a:p>
            <a:r>
              <a:rPr lang="ja-JP" altLang="en-US">
                <a:solidFill>
                  <a:schemeClr val="bg1"/>
                </a:solidFill>
              </a:rPr>
              <a:t>･成熟するほど光走性が強くなる傾向がある</a:t>
            </a:r>
            <a:endParaRPr lang="en-US" altLang="ja-JP">
              <a:solidFill>
                <a:schemeClr val="bg1"/>
              </a:solidFill>
            </a:endParaRPr>
          </a:p>
        </p:txBody>
      </p:sp>
      <p:pic>
        <p:nvPicPr>
          <p:cNvPr id="194" name="図 193" descr="暗い, 探す, 手, 座る が含まれている画像&#10;&#10;AI 生成コンテンツは誤りを含む可能性があります。">
            <a:extLst>
              <a:ext uri="{FF2B5EF4-FFF2-40B4-BE49-F238E27FC236}">
                <a16:creationId xmlns:a16="http://schemas.microsoft.com/office/drawing/2014/main" id="{7F463699-B17F-95D3-D0AE-FF1A5E7EA1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68826" y="1867308"/>
            <a:ext cx="8972472" cy="6858000"/>
          </a:xfrm>
          <a:prstGeom prst="rect">
            <a:avLst/>
          </a:prstGeom>
        </p:spPr>
      </p:pic>
      <p:pic>
        <p:nvPicPr>
          <p:cNvPr id="2" name="022_四国めたん（ノーマル）_光を当てると大きな…">
            <a:hlinkClick r:id="" action="ppaction://media"/>
            <a:extLst>
              <a:ext uri="{FF2B5EF4-FFF2-40B4-BE49-F238E27FC236}">
                <a16:creationId xmlns:a16="http://schemas.microsoft.com/office/drawing/2014/main" id="{CE343BDE-45C9-87CC-56DA-672FD57EF019}"/>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616075" y="-2127250"/>
            <a:ext cx="609600" cy="609600"/>
          </a:xfrm>
          <a:prstGeom prst="rect">
            <a:avLst/>
          </a:prstGeom>
        </p:spPr>
      </p:pic>
    </p:spTree>
    <p:extLst>
      <p:ext uri="{BB962C8B-B14F-4D97-AF65-F5344CB8AC3E}">
        <p14:creationId xmlns:p14="http://schemas.microsoft.com/office/powerpoint/2010/main" val="3407136604"/>
      </p:ext>
    </p:extLst>
  </p:cSld>
  <p:clrMapOvr>
    <a:masterClrMapping/>
  </p:clrMapOvr>
  <mc:AlternateContent xmlns:mc="http://schemas.openxmlformats.org/markup-compatibility/2006">
    <mc:Choice xmlns:p159="http://schemas.microsoft.com/office/powerpoint/2015/09/main" Requires="p159">
      <p:transition spd="slow" advClick="0" advTm="7000">
        <p159:morph option="byObject"/>
      </p:transition>
    </mc:Choice>
    <mc:Fallback>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090B0-FFC5-6921-7967-1B5038689437}"/>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6E7D160-371E-E5AC-E01B-6500BA299ED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44664804-69F1-837A-893F-CC9BD9306220}"/>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47" name="テキスト ボックス 46">
            <a:extLst>
              <a:ext uri="{FF2B5EF4-FFF2-40B4-BE49-F238E27FC236}">
                <a16:creationId xmlns:a16="http://schemas.microsoft.com/office/drawing/2014/main" id="{DD0743CE-11C2-9752-4087-8A1C571DFD99}"/>
              </a:ext>
            </a:extLst>
          </p:cNvPr>
          <p:cNvSpPr txBox="1"/>
          <p:nvPr/>
        </p:nvSpPr>
        <p:spPr>
          <a:xfrm>
            <a:off x="1814267" y="-595186"/>
            <a:ext cx="1102043" cy="461665"/>
          </a:xfrm>
          <a:prstGeom prst="rect">
            <a:avLst/>
          </a:prstGeom>
          <a:noFill/>
        </p:spPr>
        <p:txBody>
          <a:bodyPr wrap="square" rtlCol="0">
            <a:spAutoFit/>
          </a:bodyPr>
          <a:lstStyle/>
          <a:p>
            <a:r>
              <a:rPr kumimoji="1" lang="ja-JP" altLang="en-US" sz="2400">
                <a:solidFill>
                  <a:schemeClr val="bg1"/>
                </a:solidFill>
              </a:rPr>
              <a:t>結果</a:t>
            </a:r>
          </a:p>
        </p:txBody>
      </p:sp>
      <p:sp>
        <p:nvSpPr>
          <p:cNvPr id="261" name="テキスト ボックス 260">
            <a:extLst>
              <a:ext uri="{FF2B5EF4-FFF2-40B4-BE49-F238E27FC236}">
                <a16:creationId xmlns:a16="http://schemas.microsoft.com/office/drawing/2014/main" id="{D1ECAE69-5FF8-04D0-B2AF-139F965BD6F8}"/>
              </a:ext>
            </a:extLst>
          </p:cNvPr>
          <p:cNvSpPr txBox="1"/>
          <p:nvPr/>
        </p:nvSpPr>
        <p:spPr>
          <a:xfrm>
            <a:off x="356507" y="1318190"/>
            <a:ext cx="882423" cy="461665"/>
          </a:xfrm>
          <a:prstGeom prst="rect">
            <a:avLst/>
          </a:prstGeom>
          <a:noFill/>
        </p:spPr>
        <p:txBody>
          <a:bodyPr wrap="square" rtlCol="0">
            <a:spAutoFit/>
          </a:bodyPr>
          <a:lstStyle/>
          <a:p>
            <a:pPr algn="ctr"/>
            <a:r>
              <a:rPr lang="ja-JP" altLang="en-US" sz="2400" b="1">
                <a:solidFill>
                  <a:schemeClr val="bg1"/>
                </a:solidFill>
              </a:rPr>
              <a:t>結果</a:t>
            </a:r>
            <a:endParaRPr lang="en-US" altLang="ja-JP" sz="2400" b="1">
              <a:solidFill>
                <a:schemeClr val="bg1"/>
              </a:solidFill>
            </a:endParaRPr>
          </a:p>
        </p:txBody>
      </p:sp>
      <p:pic>
        <p:nvPicPr>
          <p:cNvPr id="50" name="図 49" descr="グラフ&#10;&#10;AI 生成コンテンツは誤りを含む可能性があります。">
            <a:extLst>
              <a:ext uri="{FF2B5EF4-FFF2-40B4-BE49-F238E27FC236}">
                <a16:creationId xmlns:a16="http://schemas.microsoft.com/office/drawing/2014/main" id="{148749DD-FC53-C755-8731-95ACF264EE4D}"/>
              </a:ext>
            </a:extLst>
          </p:cNvPr>
          <p:cNvPicPr>
            <a:picLocks noChangeAspect="1"/>
          </p:cNvPicPr>
          <p:nvPr/>
        </p:nvPicPr>
        <p:blipFill>
          <a:blip r:embed="rId7">
            <a:extLst>
              <a:ext uri="{28A0092B-C50C-407E-A947-70E740481C1C}">
                <a14:useLocalDpi xmlns:a14="http://schemas.microsoft.com/office/drawing/2010/main" val="0"/>
              </a:ext>
            </a:extLst>
          </a:blip>
          <a:srcRect t="1266"/>
          <a:stretch>
            <a:fillRect/>
          </a:stretch>
        </p:blipFill>
        <p:spPr>
          <a:xfrm>
            <a:off x="724041" y="2210696"/>
            <a:ext cx="1896716" cy="1396272"/>
          </a:xfrm>
          <a:prstGeom prst="rect">
            <a:avLst/>
          </a:prstGeom>
        </p:spPr>
      </p:pic>
      <p:pic>
        <p:nvPicPr>
          <p:cNvPr id="52" name="図 51">
            <a:extLst>
              <a:ext uri="{FF2B5EF4-FFF2-40B4-BE49-F238E27FC236}">
                <a16:creationId xmlns:a16="http://schemas.microsoft.com/office/drawing/2014/main" id="{D6A3E4F8-A64C-2007-FE58-CC0F7E4383DB}"/>
              </a:ext>
            </a:extLst>
          </p:cNvPr>
          <p:cNvPicPr>
            <a:picLocks noChangeAspect="1"/>
          </p:cNvPicPr>
          <p:nvPr/>
        </p:nvPicPr>
        <p:blipFill>
          <a:blip r:embed="rId8">
            <a:extLst>
              <a:ext uri="{28A0092B-C50C-407E-A947-70E740481C1C}">
                <a14:useLocalDpi xmlns:a14="http://schemas.microsoft.com/office/drawing/2010/main" val="0"/>
              </a:ext>
            </a:extLst>
          </a:blip>
          <a:srcRect t="586" b="586"/>
          <a:stretch/>
        </p:blipFill>
        <p:spPr>
          <a:xfrm>
            <a:off x="3188327" y="2210696"/>
            <a:ext cx="1896716" cy="1396272"/>
          </a:xfrm>
          <a:prstGeom prst="rect">
            <a:avLst/>
          </a:prstGeom>
        </p:spPr>
      </p:pic>
      <p:sp>
        <p:nvSpPr>
          <p:cNvPr id="54" name="テキスト ボックス 53">
            <a:extLst>
              <a:ext uri="{FF2B5EF4-FFF2-40B4-BE49-F238E27FC236}">
                <a16:creationId xmlns:a16="http://schemas.microsoft.com/office/drawing/2014/main" id="{C64F4A8B-12FA-E5BB-F06D-F73C47486576}"/>
              </a:ext>
            </a:extLst>
          </p:cNvPr>
          <p:cNvSpPr txBox="1"/>
          <p:nvPr/>
        </p:nvSpPr>
        <p:spPr>
          <a:xfrm>
            <a:off x="256596" y="4553044"/>
            <a:ext cx="5682732" cy="369332"/>
          </a:xfrm>
          <a:prstGeom prst="rect">
            <a:avLst/>
          </a:prstGeom>
          <a:noFill/>
        </p:spPr>
        <p:txBody>
          <a:bodyPr wrap="square" rtlCol="0">
            <a:spAutoFit/>
          </a:bodyPr>
          <a:lstStyle/>
          <a:p>
            <a:r>
              <a:rPr lang="ja-JP" altLang="en-US">
                <a:solidFill>
                  <a:schemeClr val="bg1"/>
                </a:solidFill>
              </a:rPr>
              <a:t>･光を当てた方では、大きな個体ほど下に行く傾向</a:t>
            </a:r>
            <a:endParaRPr lang="en-US" altLang="ja-JP">
              <a:solidFill>
                <a:schemeClr val="bg1"/>
              </a:solidFill>
            </a:endParaRPr>
          </a:p>
        </p:txBody>
      </p:sp>
      <p:sp>
        <p:nvSpPr>
          <p:cNvPr id="55" name="テキスト ボックス 54">
            <a:extLst>
              <a:ext uri="{FF2B5EF4-FFF2-40B4-BE49-F238E27FC236}">
                <a16:creationId xmlns:a16="http://schemas.microsoft.com/office/drawing/2014/main" id="{4D3888C6-6923-FB37-D3FD-0903DEE81562}"/>
              </a:ext>
            </a:extLst>
          </p:cNvPr>
          <p:cNvSpPr txBox="1"/>
          <p:nvPr/>
        </p:nvSpPr>
        <p:spPr>
          <a:xfrm>
            <a:off x="256597" y="5547701"/>
            <a:ext cx="5682731" cy="369332"/>
          </a:xfrm>
          <a:prstGeom prst="rect">
            <a:avLst/>
          </a:prstGeom>
          <a:noFill/>
        </p:spPr>
        <p:txBody>
          <a:bodyPr wrap="square" rtlCol="0">
            <a:spAutoFit/>
          </a:bodyPr>
          <a:lstStyle/>
          <a:p>
            <a:r>
              <a:rPr lang="ja-JP" altLang="en-US">
                <a:solidFill>
                  <a:schemeClr val="bg1"/>
                </a:solidFill>
              </a:rPr>
              <a:t>･光を当てなかった方では、どの個体も上方に留まる</a:t>
            </a:r>
            <a:endParaRPr lang="en-US" altLang="ja-JP">
              <a:solidFill>
                <a:schemeClr val="bg1"/>
              </a:solidFill>
            </a:endParaRPr>
          </a:p>
        </p:txBody>
      </p:sp>
      <p:sp>
        <p:nvSpPr>
          <p:cNvPr id="60" name="テキスト ボックス 59">
            <a:extLst>
              <a:ext uri="{FF2B5EF4-FFF2-40B4-BE49-F238E27FC236}">
                <a16:creationId xmlns:a16="http://schemas.microsoft.com/office/drawing/2014/main" id="{8C387CFE-6982-FE46-3646-F1EF5D5C1019}"/>
              </a:ext>
            </a:extLst>
          </p:cNvPr>
          <p:cNvSpPr txBox="1"/>
          <p:nvPr/>
        </p:nvSpPr>
        <p:spPr>
          <a:xfrm>
            <a:off x="18537559" y="4668560"/>
            <a:ext cx="5473700" cy="369332"/>
          </a:xfrm>
          <a:prstGeom prst="rect">
            <a:avLst/>
          </a:prstGeom>
          <a:noFill/>
        </p:spPr>
        <p:txBody>
          <a:bodyPr wrap="square" rtlCol="0">
            <a:spAutoFit/>
          </a:bodyPr>
          <a:lstStyle/>
          <a:p>
            <a:r>
              <a:rPr lang="ja-JP" altLang="en-US">
                <a:solidFill>
                  <a:schemeClr val="bg1"/>
                </a:solidFill>
              </a:rPr>
              <a:t>･ドンコは負の光走性を持っている</a:t>
            </a:r>
            <a:endParaRPr lang="en-US" altLang="ja-JP">
              <a:solidFill>
                <a:schemeClr val="bg1"/>
              </a:solidFill>
            </a:endParaRPr>
          </a:p>
        </p:txBody>
      </p:sp>
      <p:sp>
        <p:nvSpPr>
          <p:cNvPr id="61" name="テキスト ボックス 60">
            <a:extLst>
              <a:ext uri="{FF2B5EF4-FFF2-40B4-BE49-F238E27FC236}">
                <a16:creationId xmlns:a16="http://schemas.microsoft.com/office/drawing/2014/main" id="{7AC720DC-C6E3-F252-0DCB-91CF88305671}"/>
              </a:ext>
            </a:extLst>
          </p:cNvPr>
          <p:cNvSpPr txBox="1"/>
          <p:nvPr/>
        </p:nvSpPr>
        <p:spPr>
          <a:xfrm>
            <a:off x="18622408" y="3810098"/>
            <a:ext cx="5473700" cy="461665"/>
          </a:xfrm>
          <a:prstGeom prst="rect">
            <a:avLst/>
          </a:prstGeom>
          <a:noFill/>
        </p:spPr>
        <p:txBody>
          <a:bodyPr wrap="square" rtlCol="0">
            <a:spAutoFit/>
          </a:bodyPr>
          <a:lstStyle/>
          <a:p>
            <a:r>
              <a:rPr lang="ja-JP" altLang="en-US" sz="2400" b="1">
                <a:solidFill>
                  <a:schemeClr val="bg1"/>
                </a:solidFill>
              </a:rPr>
              <a:t>考察</a:t>
            </a:r>
            <a:endParaRPr lang="en-US" altLang="ja-JP" sz="2400" b="1">
              <a:solidFill>
                <a:schemeClr val="bg1"/>
              </a:solidFill>
            </a:endParaRPr>
          </a:p>
        </p:txBody>
      </p:sp>
      <p:sp>
        <p:nvSpPr>
          <p:cNvPr id="62" name="テキスト ボックス 61">
            <a:extLst>
              <a:ext uri="{FF2B5EF4-FFF2-40B4-BE49-F238E27FC236}">
                <a16:creationId xmlns:a16="http://schemas.microsoft.com/office/drawing/2014/main" id="{B1802B13-2CDE-D0D1-F28D-ED0CA2DE9B92}"/>
              </a:ext>
            </a:extLst>
          </p:cNvPr>
          <p:cNvSpPr txBox="1"/>
          <p:nvPr/>
        </p:nvSpPr>
        <p:spPr>
          <a:xfrm>
            <a:off x="18537559" y="5296681"/>
            <a:ext cx="5473700" cy="369332"/>
          </a:xfrm>
          <a:prstGeom prst="rect">
            <a:avLst/>
          </a:prstGeom>
          <a:noFill/>
        </p:spPr>
        <p:txBody>
          <a:bodyPr wrap="square" rtlCol="0">
            <a:spAutoFit/>
          </a:bodyPr>
          <a:lstStyle/>
          <a:p>
            <a:r>
              <a:rPr lang="ja-JP" altLang="en-US">
                <a:solidFill>
                  <a:schemeClr val="bg1"/>
                </a:solidFill>
              </a:rPr>
              <a:t>･成熟するほど強くなる傾向がある</a:t>
            </a:r>
            <a:endParaRPr lang="en-US" altLang="ja-JP">
              <a:solidFill>
                <a:schemeClr val="bg1"/>
              </a:solidFill>
            </a:endParaRPr>
          </a:p>
        </p:txBody>
      </p:sp>
      <p:sp>
        <p:nvSpPr>
          <p:cNvPr id="49" name="テキスト ボックス 48">
            <a:extLst>
              <a:ext uri="{FF2B5EF4-FFF2-40B4-BE49-F238E27FC236}">
                <a16:creationId xmlns:a16="http://schemas.microsoft.com/office/drawing/2014/main" id="{1FC4F076-90D4-CED8-90FD-214957DA4D6B}"/>
              </a:ext>
            </a:extLst>
          </p:cNvPr>
          <p:cNvSpPr txBox="1"/>
          <p:nvPr/>
        </p:nvSpPr>
        <p:spPr>
          <a:xfrm>
            <a:off x="6291707" y="514530"/>
            <a:ext cx="815250" cy="461665"/>
          </a:xfrm>
          <a:prstGeom prst="rect">
            <a:avLst/>
          </a:prstGeom>
          <a:noFill/>
        </p:spPr>
        <p:txBody>
          <a:bodyPr wrap="square" rtlCol="0">
            <a:spAutoFit/>
          </a:bodyPr>
          <a:lstStyle/>
          <a:p>
            <a:pPr algn="ctr"/>
            <a:r>
              <a:rPr lang="ja-JP" altLang="en-US" sz="2400" b="1">
                <a:solidFill>
                  <a:schemeClr val="bg1"/>
                </a:solidFill>
              </a:rPr>
              <a:t>考察</a:t>
            </a:r>
            <a:endParaRPr kumimoji="1" lang="en-US" altLang="ja-JP" sz="2400" b="1">
              <a:solidFill>
                <a:schemeClr val="bg1"/>
              </a:solidFill>
            </a:endParaRPr>
          </a:p>
        </p:txBody>
      </p:sp>
      <p:sp>
        <p:nvSpPr>
          <p:cNvPr id="51" name="テキスト ボックス 50">
            <a:extLst>
              <a:ext uri="{FF2B5EF4-FFF2-40B4-BE49-F238E27FC236}">
                <a16:creationId xmlns:a16="http://schemas.microsoft.com/office/drawing/2014/main" id="{383AB1D5-F078-31FA-A99A-E9676CBA12EC}"/>
              </a:ext>
            </a:extLst>
          </p:cNvPr>
          <p:cNvSpPr txBox="1"/>
          <p:nvPr/>
        </p:nvSpPr>
        <p:spPr>
          <a:xfrm>
            <a:off x="6291707" y="1860087"/>
            <a:ext cx="5682732" cy="369332"/>
          </a:xfrm>
          <a:prstGeom prst="rect">
            <a:avLst/>
          </a:prstGeom>
          <a:noFill/>
        </p:spPr>
        <p:txBody>
          <a:bodyPr wrap="square" rtlCol="0">
            <a:spAutoFit/>
          </a:bodyPr>
          <a:lstStyle/>
          <a:p>
            <a:r>
              <a:rPr lang="ja-JP" altLang="en-US">
                <a:solidFill>
                  <a:schemeClr val="bg1"/>
                </a:solidFill>
              </a:rPr>
              <a:t>･ドンコは負の光走性がある</a:t>
            </a:r>
            <a:endParaRPr lang="en-US" altLang="ja-JP">
              <a:solidFill>
                <a:schemeClr val="bg1"/>
              </a:solidFill>
            </a:endParaRPr>
          </a:p>
        </p:txBody>
      </p:sp>
      <p:sp>
        <p:nvSpPr>
          <p:cNvPr id="53" name="テキスト ボックス 52">
            <a:extLst>
              <a:ext uri="{FF2B5EF4-FFF2-40B4-BE49-F238E27FC236}">
                <a16:creationId xmlns:a16="http://schemas.microsoft.com/office/drawing/2014/main" id="{61A485C3-810F-6682-3D02-EC72ABC14B60}"/>
              </a:ext>
            </a:extLst>
          </p:cNvPr>
          <p:cNvSpPr txBox="1"/>
          <p:nvPr/>
        </p:nvSpPr>
        <p:spPr>
          <a:xfrm>
            <a:off x="6291708" y="2488487"/>
            <a:ext cx="5682731" cy="369332"/>
          </a:xfrm>
          <a:prstGeom prst="rect">
            <a:avLst/>
          </a:prstGeom>
          <a:noFill/>
        </p:spPr>
        <p:txBody>
          <a:bodyPr wrap="square" rtlCol="0">
            <a:spAutoFit/>
          </a:bodyPr>
          <a:lstStyle/>
          <a:p>
            <a:r>
              <a:rPr lang="ja-JP" altLang="en-US">
                <a:solidFill>
                  <a:schemeClr val="bg1"/>
                </a:solidFill>
              </a:rPr>
              <a:t>･成熟するほど光走性が強くなる傾向がある</a:t>
            </a:r>
            <a:endParaRPr lang="en-US" altLang="ja-JP">
              <a:solidFill>
                <a:schemeClr val="bg1"/>
              </a:solidFill>
            </a:endParaRPr>
          </a:p>
        </p:txBody>
      </p:sp>
      <p:pic>
        <p:nvPicPr>
          <p:cNvPr id="57" name="図 56" descr="暗い, 探す, 手, 座る が含まれている画像&#10;&#10;AI 生成コンテンツは誤りを含む可能性があります。">
            <a:extLst>
              <a:ext uri="{FF2B5EF4-FFF2-40B4-BE49-F238E27FC236}">
                <a16:creationId xmlns:a16="http://schemas.microsoft.com/office/drawing/2014/main" id="{9FAB8036-600D-116F-5EAB-7CCBDEA0B8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2926" y="1867308"/>
            <a:ext cx="8972472" cy="6858000"/>
          </a:xfrm>
          <a:prstGeom prst="rect">
            <a:avLst/>
          </a:prstGeom>
        </p:spPr>
      </p:pic>
      <p:sp>
        <p:nvSpPr>
          <p:cNvPr id="58" name="テキスト ボックス 57">
            <a:extLst>
              <a:ext uri="{FF2B5EF4-FFF2-40B4-BE49-F238E27FC236}">
                <a16:creationId xmlns:a16="http://schemas.microsoft.com/office/drawing/2014/main" id="{5FBF4364-AC61-13AF-703C-1AAF34A1B038}"/>
              </a:ext>
            </a:extLst>
          </p:cNvPr>
          <p:cNvSpPr txBox="1"/>
          <p:nvPr/>
        </p:nvSpPr>
        <p:spPr>
          <a:xfrm>
            <a:off x="2714896" y="-1004862"/>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59" name="四角形: 角を丸くする 58">
            <a:extLst>
              <a:ext uri="{FF2B5EF4-FFF2-40B4-BE49-F238E27FC236}">
                <a16:creationId xmlns:a16="http://schemas.microsoft.com/office/drawing/2014/main" id="{F2AFDB48-A85E-F97B-7926-C77F655AFA84}"/>
              </a:ext>
            </a:extLst>
          </p:cNvPr>
          <p:cNvSpPr/>
          <p:nvPr/>
        </p:nvSpPr>
        <p:spPr>
          <a:xfrm>
            <a:off x="5222558" y="-1011407"/>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257" name="四角形: 角を丸くする 256">
            <a:extLst>
              <a:ext uri="{FF2B5EF4-FFF2-40B4-BE49-F238E27FC236}">
                <a16:creationId xmlns:a16="http://schemas.microsoft.com/office/drawing/2014/main" id="{E093A2F7-FB4B-1B43-2983-4FEAD526FA3A}"/>
              </a:ext>
            </a:extLst>
          </p:cNvPr>
          <p:cNvSpPr/>
          <p:nvPr/>
        </p:nvSpPr>
        <p:spPr>
          <a:xfrm>
            <a:off x="5207318" y="726586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258" name="テキスト ボックス 257">
            <a:extLst>
              <a:ext uri="{FF2B5EF4-FFF2-40B4-BE49-F238E27FC236}">
                <a16:creationId xmlns:a16="http://schemas.microsoft.com/office/drawing/2014/main" id="{1E21EEEE-D79F-774D-2DC7-6E7C24C11BCD}"/>
              </a:ext>
            </a:extLst>
          </p:cNvPr>
          <p:cNvSpPr txBox="1"/>
          <p:nvPr/>
        </p:nvSpPr>
        <p:spPr>
          <a:xfrm>
            <a:off x="2714896" y="728764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259" name="四角形: 角を丸くする 258">
            <a:extLst>
              <a:ext uri="{FF2B5EF4-FFF2-40B4-BE49-F238E27FC236}">
                <a16:creationId xmlns:a16="http://schemas.microsoft.com/office/drawing/2014/main" id="{BC4F2866-0D49-42F9-D11F-E56737D1CD73}"/>
              </a:ext>
            </a:extLst>
          </p:cNvPr>
          <p:cNvSpPr/>
          <p:nvPr/>
        </p:nvSpPr>
        <p:spPr>
          <a:xfrm>
            <a:off x="5207318" y="824776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260" name="テキスト ボックス 259">
            <a:extLst>
              <a:ext uri="{FF2B5EF4-FFF2-40B4-BE49-F238E27FC236}">
                <a16:creationId xmlns:a16="http://schemas.microsoft.com/office/drawing/2014/main" id="{B0EC2647-E947-A3E8-6EB5-B07508E07DDC}"/>
              </a:ext>
            </a:extLst>
          </p:cNvPr>
          <p:cNvSpPr txBox="1"/>
          <p:nvPr/>
        </p:nvSpPr>
        <p:spPr>
          <a:xfrm>
            <a:off x="2714896" y="826955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2" name="023_四国めたん（ノーマル）_そこから考察できる…">
            <a:hlinkClick r:id="" action="ppaction://media"/>
            <a:extLst>
              <a:ext uri="{FF2B5EF4-FFF2-40B4-BE49-F238E27FC236}">
                <a16:creationId xmlns:a16="http://schemas.microsoft.com/office/drawing/2014/main" id="{7BB0E9AB-B09E-BB0C-1F61-30A43B22F9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82700" y="-1927225"/>
            <a:ext cx="609600" cy="609600"/>
          </a:xfrm>
          <a:prstGeom prst="rect">
            <a:avLst/>
          </a:prstGeom>
        </p:spPr>
      </p:pic>
      <p:pic>
        <p:nvPicPr>
          <p:cNvPr id="14" name="024_四国めたん（ノーマル）_ということと、成熟…">
            <a:hlinkClick r:id="" action="ppaction://media"/>
            <a:extLst>
              <a:ext uri="{FF2B5EF4-FFF2-40B4-BE49-F238E27FC236}">
                <a16:creationId xmlns:a16="http://schemas.microsoft.com/office/drawing/2014/main" id="{D78ABC4F-8F8E-45CE-721D-9D49A8C143DC}"/>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188327" y="-1927225"/>
            <a:ext cx="609600" cy="609600"/>
          </a:xfrm>
          <a:prstGeom prst="rect">
            <a:avLst/>
          </a:prstGeom>
        </p:spPr>
      </p:pic>
    </p:spTree>
    <p:extLst>
      <p:ext uri="{BB962C8B-B14F-4D97-AF65-F5344CB8AC3E}">
        <p14:creationId xmlns:p14="http://schemas.microsoft.com/office/powerpoint/2010/main" val="4274576368"/>
      </p:ext>
    </p:extLst>
  </p:cSld>
  <p:clrMapOvr>
    <a:masterClrMapping/>
  </p:clrMapOvr>
  <mc:AlternateContent xmlns:mc="http://schemas.openxmlformats.org/markup-compatibility/2006">
    <mc:Choice xmlns:p159="http://schemas.microsoft.com/office/powerpoint/2015/09/main" Requires="p159">
      <p:transition spd="slow" advClick="0" advTm="8000">
        <p159:morph option="byObject"/>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1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515D8-A47F-99AE-5DC2-FC3961628BE8}"/>
            </a:ext>
          </a:extLst>
        </p:cNvPr>
        <p:cNvGrpSpPr/>
        <p:nvPr/>
      </p:nvGrpSpPr>
      <p:grpSpPr>
        <a:xfrm>
          <a:off x="0" y="0"/>
          <a:ext cx="0" cy="0"/>
          <a:chOff x="0" y="0"/>
          <a:chExt cx="0" cy="0"/>
        </a:xfrm>
      </p:grpSpPr>
      <p:sp>
        <p:nvSpPr>
          <p:cNvPr id="60" name="テキスト ボックス 59">
            <a:extLst>
              <a:ext uri="{FF2B5EF4-FFF2-40B4-BE49-F238E27FC236}">
                <a16:creationId xmlns:a16="http://schemas.microsoft.com/office/drawing/2014/main" id="{621F231E-B4AA-5ABA-3A22-76220A8B529C}"/>
              </a:ext>
            </a:extLst>
          </p:cNvPr>
          <p:cNvSpPr txBox="1"/>
          <p:nvPr/>
        </p:nvSpPr>
        <p:spPr>
          <a:xfrm>
            <a:off x="18537559" y="4668560"/>
            <a:ext cx="5473700" cy="369332"/>
          </a:xfrm>
          <a:prstGeom prst="rect">
            <a:avLst/>
          </a:prstGeom>
          <a:noFill/>
        </p:spPr>
        <p:txBody>
          <a:bodyPr wrap="square" rtlCol="0">
            <a:spAutoFit/>
          </a:bodyPr>
          <a:lstStyle/>
          <a:p>
            <a:r>
              <a:rPr lang="ja-JP" altLang="en-US">
                <a:solidFill>
                  <a:schemeClr val="bg1"/>
                </a:solidFill>
              </a:rPr>
              <a:t>･ドンコは負の光走性を持っている</a:t>
            </a:r>
            <a:endParaRPr lang="en-US" altLang="ja-JP">
              <a:solidFill>
                <a:schemeClr val="bg1"/>
              </a:solidFill>
            </a:endParaRPr>
          </a:p>
        </p:txBody>
      </p:sp>
      <p:sp>
        <p:nvSpPr>
          <p:cNvPr id="61" name="テキスト ボックス 60">
            <a:extLst>
              <a:ext uri="{FF2B5EF4-FFF2-40B4-BE49-F238E27FC236}">
                <a16:creationId xmlns:a16="http://schemas.microsoft.com/office/drawing/2014/main" id="{0F9D1E83-41C3-B131-FC16-A0BD28805E0E}"/>
              </a:ext>
            </a:extLst>
          </p:cNvPr>
          <p:cNvSpPr txBox="1"/>
          <p:nvPr/>
        </p:nvSpPr>
        <p:spPr>
          <a:xfrm>
            <a:off x="18622408" y="3810098"/>
            <a:ext cx="5473700" cy="461665"/>
          </a:xfrm>
          <a:prstGeom prst="rect">
            <a:avLst/>
          </a:prstGeom>
          <a:noFill/>
        </p:spPr>
        <p:txBody>
          <a:bodyPr wrap="square" rtlCol="0">
            <a:spAutoFit/>
          </a:bodyPr>
          <a:lstStyle/>
          <a:p>
            <a:r>
              <a:rPr lang="ja-JP" altLang="en-US" sz="2400" b="1">
                <a:solidFill>
                  <a:schemeClr val="bg1"/>
                </a:solidFill>
              </a:rPr>
              <a:t>考察</a:t>
            </a:r>
            <a:endParaRPr lang="en-US" altLang="ja-JP" sz="2400" b="1">
              <a:solidFill>
                <a:schemeClr val="bg1"/>
              </a:solidFill>
            </a:endParaRPr>
          </a:p>
        </p:txBody>
      </p:sp>
      <p:sp>
        <p:nvSpPr>
          <p:cNvPr id="62" name="テキスト ボックス 61">
            <a:extLst>
              <a:ext uri="{FF2B5EF4-FFF2-40B4-BE49-F238E27FC236}">
                <a16:creationId xmlns:a16="http://schemas.microsoft.com/office/drawing/2014/main" id="{B6DCFF5C-65DA-9A7A-4FB5-AF3342D5C901}"/>
              </a:ext>
            </a:extLst>
          </p:cNvPr>
          <p:cNvSpPr txBox="1"/>
          <p:nvPr/>
        </p:nvSpPr>
        <p:spPr>
          <a:xfrm>
            <a:off x="18537559" y="5296681"/>
            <a:ext cx="5473700" cy="369332"/>
          </a:xfrm>
          <a:prstGeom prst="rect">
            <a:avLst/>
          </a:prstGeom>
          <a:noFill/>
        </p:spPr>
        <p:txBody>
          <a:bodyPr wrap="square" rtlCol="0">
            <a:spAutoFit/>
          </a:bodyPr>
          <a:lstStyle/>
          <a:p>
            <a:r>
              <a:rPr lang="ja-JP" altLang="en-US">
                <a:solidFill>
                  <a:schemeClr val="bg1"/>
                </a:solidFill>
              </a:rPr>
              <a:t>･成熟するほど強くなる傾向がある</a:t>
            </a:r>
            <a:endParaRPr lang="en-US" altLang="ja-JP">
              <a:solidFill>
                <a:schemeClr val="bg1"/>
              </a:solidFill>
            </a:endParaRPr>
          </a:p>
        </p:txBody>
      </p:sp>
      <p:sp>
        <p:nvSpPr>
          <p:cNvPr id="48" name="テキスト ボックス 47">
            <a:extLst>
              <a:ext uri="{FF2B5EF4-FFF2-40B4-BE49-F238E27FC236}">
                <a16:creationId xmlns:a16="http://schemas.microsoft.com/office/drawing/2014/main" id="{F8B46D93-0414-9DD6-6A72-E94501FB7FFB}"/>
              </a:ext>
            </a:extLst>
          </p:cNvPr>
          <p:cNvSpPr txBox="1"/>
          <p:nvPr/>
        </p:nvSpPr>
        <p:spPr>
          <a:xfrm>
            <a:off x="2714896" y="1706588"/>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56" name="四角形: 角を丸くする 55">
            <a:extLst>
              <a:ext uri="{FF2B5EF4-FFF2-40B4-BE49-F238E27FC236}">
                <a16:creationId xmlns:a16="http://schemas.microsoft.com/office/drawing/2014/main" id="{3355BBA6-079D-2C5E-0EEF-56FCBC663D20}"/>
              </a:ext>
            </a:extLst>
          </p:cNvPr>
          <p:cNvSpPr/>
          <p:nvPr/>
        </p:nvSpPr>
        <p:spPr>
          <a:xfrm>
            <a:off x="5222558" y="1700043"/>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57" name="四角形: 角を丸くする 56">
            <a:extLst>
              <a:ext uri="{FF2B5EF4-FFF2-40B4-BE49-F238E27FC236}">
                <a16:creationId xmlns:a16="http://schemas.microsoft.com/office/drawing/2014/main" id="{0797557F-4EC8-C424-5F22-9C88B500B06F}"/>
              </a:ext>
            </a:extLst>
          </p:cNvPr>
          <p:cNvSpPr/>
          <p:nvPr/>
        </p:nvSpPr>
        <p:spPr>
          <a:xfrm>
            <a:off x="3900605" y="2700292"/>
            <a:ext cx="4386028" cy="1316930"/>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58" name="テキスト ボックス 57">
            <a:extLst>
              <a:ext uri="{FF2B5EF4-FFF2-40B4-BE49-F238E27FC236}">
                <a16:creationId xmlns:a16="http://schemas.microsoft.com/office/drawing/2014/main" id="{2AA8A83C-43A8-C78C-891B-545496DECEC7}"/>
              </a:ext>
            </a:extLst>
          </p:cNvPr>
          <p:cNvSpPr txBox="1"/>
          <p:nvPr/>
        </p:nvSpPr>
        <p:spPr>
          <a:xfrm>
            <a:off x="2714896" y="2682625"/>
            <a:ext cx="6801346" cy="1323439"/>
          </a:xfrm>
          <a:prstGeom prst="rect">
            <a:avLst/>
          </a:prstGeom>
          <a:noFill/>
        </p:spPr>
        <p:txBody>
          <a:bodyPr wrap="square" rtlCol="0">
            <a:spAutoFit/>
          </a:bodyPr>
          <a:lstStyle/>
          <a:p>
            <a:pPr algn="ctr"/>
            <a:r>
              <a:rPr lang="ja-JP" altLang="en-US" sz="8000" b="1">
                <a:solidFill>
                  <a:schemeClr val="bg1"/>
                </a:solidFill>
              </a:rPr>
              <a:t>実験</a:t>
            </a:r>
            <a:r>
              <a:rPr lang="en-US" altLang="ja-JP" sz="8000" b="1">
                <a:solidFill>
                  <a:schemeClr val="bg1"/>
                </a:solidFill>
              </a:rPr>
              <a:t>&lt;1&gt;</a:t>
            </a:r>
            <a:endParaRPr kumimoji="1" lang="ja-JP" altLang="en-US" sz="8000" b="1">
              <a:solidFill>
                <a:schemeClr val="bg1"/>
              </a:solidFill>
            </a:endParaRPr>
          </a:p>
        </p:txBody>
      </p:sp>
      <p:sp>
        <p:nvSpPr>
          <p:cNvPr id="59" name="四角形: 角を丸くする 58">
            <a:extLst>
              <a:ext uri="{FF2B5EF4-FFF2-40B4-BE49-F238E27FC236}">
                <a16:creationId xmlns:a16="http://schemas.microsoft.com/office/drawing/2014/main" id="{44B564B4-20A3-36D6-3CCB-AF25812D5CD9}"/>
              </a:ext>
            </a:extLst>
          </p:cNvPr>
          <p:cNvSpPr/>
          <p:nvPr/>
        </p:nvSpPr>
        <p:spPr>
          <a:xfrm>
            <a:off x="5207318" y="450996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63" name="テキスト ボックス 62">
            <a:extLst>
              <a:ext uri="{FF2B5EF4-FFF2-40B4-BE49-F238E27FC236}">
                <a16:creationId xmlns:a16="http://schemas.microsoft.com/office/drawing/2014/main" id="{CE5C9E11-8BA8-9FFC-0FFC-A88C056CF0FA}"/>
              </a:ext>
            </a:extLst>
          </p:cNvPr>
          <p:cNvSpPr txBox="1"/>
          <p:nvPr/>
        </p:nvSpPr>
        <p:spPr>
          <a:xfrm>
            <a:off x="2714896" y="453174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256" name="四角形: 角を丸くする 255">
            <a:extLst>
              <a:ext uri="{FF2B5EF4-FFF2-40B4-BE49-F238E27FC236}">
                <a16:creationId xmlns:a16="http://schemas.microsoft.com/office/drawing/2014/main" id="{EFDED6E8-0EDF-BD62-2058-8CFAB390FCBF}"/>
              </a:ext>
            </a:extLst>
          </p:cNvPr>
          <p:cNvSpPr/>
          <p:nvPr/>
        </p:nvSpPr>
        <p:spPr>
          <a:xfrm>
            <a:off x="5207318" y="549186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257" name="テキスト ボックス 256">
            <a:extLst>
              <a:ext uri="{FF2B5EF4-FFF2-40B4-BE49-F238E27FC236}">
                <a16:creationId xmlns:a16="http://schemas.microsoft.com/office/drawing/2014/main" id="{843B50CF-C766-2A69-9B38-6782A4B851E5}"/>
              </a:ext>
            </a:extLst>
          </p:cNvPr>
          <p:cNvSpPr txBox="1"/>
          <p:nvPr/>
        </p:nvSpPr>
        <p:spPr>
          <a:xfrm>
            <a:off x="2714896" y="551365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2" name="025_ずんだもん（ノーマル）_次に、実験２に移る…">
            <a:hlinkClick r:id="" action="ppaction://media"/>
            <a:extLst>
              <a:ext uri="{FF2B5EF4-FFF2-40B4-BE49-F238E27FC236}">
                <a16:creationId xmlns:a16="http://schemas.microsoft.com/office/drawing/2014/main" id="{E0A7A1CD-AD78-92BE-390F-9566DDB59E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45100" y="-1479550"/>
            <a:ext cx="609600" cy="609600"/>
          </a:xfrm>
          <a:prstGeom prst="rect">
            <a:avLst/>
          </a:prstGeom>
        </p:spPr>
      </p:pic>
    </p:spTree>
    <p:extLst>
      <p:ext uri="{BB962C8B-B14F-4D97-AF65-F5344CB8AC3E}">
        <p14:creationId xmlns:p14="http://schemas.microsoft.com/office/powerpoint/2010/main" val="83345625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7AB5C-703D-7873-67E0-24E947A98E7F}"/>
            </a:ext>
          </a:extLst>
        </p:cNvPr>
        <p:cNvGrpSpPr/>
        <p:nvPr/>
      </p:nvGrpSpPr>
      <p:grpSpPr>
        <a:xfrm>
          <a:off x="0" y="0"/>
          <a:ext cx="0" cy="0"/>
          <a:chOff x="0" y="0"/>
          <a:chExt cx="0" cy="0"/>
        </a:xfrm>
      </p:grpSpPr>
      <p:sp>
        <p:nvSpPr>
          <p:cNvPr id="43" name="テキスト ボックス 42">
            <a:extLst>
              <a:ext uri="{FF2B5EF4-FFF2-40B4-BE49-F238E27FC236}">
                <a16:creationId xmlns:a16="http://schemas.microsoft.com/office/drawing/2014/main" id="{E895FF32-D28D-0ABE-B54D-082FC5E13290}"/>
              </a:ext>
            </a:extLst>
          </p:cNvPr>
          <p:cNvSpPr txBox="1"/>
          <p:nvPr/>
        </p:nvSpPr>
        <p:spPr>
          <a:xfrm>
            <a:off x="2714896" y="760438"/>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47" name="四角形: 角を丸くする 46">
            <a:extLst>
              <a:ext uri="{FF2B5EF4-FFF2-40B4-BE49-F238E27FC236}">
                <a16:creationId xmlns:a16="http://schemas.microsoft.com/office/drawing/2014/main" id="{8AEFC48E-60B3-7713-B99C-173F7E1F7034}"/>
              </a:ext>
            </a:extLst>
          </p:cNvPr>
          <p:cNvSpPr/>
          <p:nvPr/>
        </p:nvSpPr>
        <p:spPr>
          <a:xfrm>
            <a:off x="5222558" y="753893"/>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48" name="四角形: 角を丸くする 47">
            <a:extLst>
              <a:ext uri="{FF2B5EF4-FFF2-40B4-BE49-F238E27FC236}">
                <a16:creationId xmlns:a16="http://schemas.microsoft.com/office/drawing/2014/main" id="{C7EEFCD7-3FE3-BB35-05C1-BCF67313D152}"/>
              </a:ext>
            </a:extLst>
          </p:cNvPr>
          <p:cNvSpPr/>
          <p:nvPr/>
        </p:nvSpPr>
        <p:spPr>
          <a:xfrm>
            <a:off x="5207318" y="174644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9" name="テキスト ボックス 48">
            <a:extLst>
              <a:ext uri="{FF2B5EF4-FFF2-40B4-BE49-F238E27FC236}">
                <a16:creationId xmlns:a16="http://schemas.microsoft.com/office/drawing/2014/main" id="{2E8A2085-DC11-EC2D-DABB-1C8F246D1949}"/>
              </a:ext>
            </a:extLst>
          </p:cNvPr>
          <p:cNvSpPr txBox="1"/>
          <p:nvPr/>
        </p:nvSpPr>
        <p:spPr>
          <a:xfrm>
            <a:off x="2714896" y="176822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50" name="四角形: 角を丸くする 49">
            <a:extLst>
              <a:ext uri="{FF2B5EF4-FFF2-40B4-BE49-F238E27FC236}">
                <a16:creationId xmlns:a16="http://schemas.microsoft.com/office/drawing/2014/main" id="{8DBAF7B4-6618-3FBC-E7E2-D06225C3C907}"/>
              </a:ext>
            </a:extLst>
          </p:cNvPr>
          <p:cNvSpPr/>
          <p:nvPr/>
        </p:nvSpPr>
        <p:spPr>
          <a:xfrm>
            <a:off x="3960528" y="2789404"/>
            <a:ext cx="4266182" cy="1280946"/>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51" name="テキスト ボックス 50">
            <a:extLst>
              <a:ext uri="{FF2B5EF4-FFF2-40B4-BE49-F238E27FC236}">
                <a16:creationId xmlns:a16="http://schemas.microsoft.com/office/drawing/2014/main" id="{15657023-60DC-FF19-9FEB-4C610BBAE567}"/>
              </a:ext>
            </a:extLst>
          </p:cNvPr>
          <p:cNvSpPr txBox="1"/>
          <p:nvPr/>
        </p:nvSpPr>
        <p:spPr>
          <a:xfrm>
            <a:off x="2714896" y="2772795"/>
            <a:ext cx="6801346" cy="1323439"/>
          </a:xfrm>
          <a:prstGeom prst="rect">
            <a:avLst/>
          </a:prstGeom>
          <a:noFill/>
        </p:spPr>
        <p:txBody>
          <a:bodyPr wrap="square" rtlCol="0">
            <a:spAutoFit/>
          </a:bodyPr>
          <a:lstStyle/>
          <a:p>
            <a:pPr algn="ctr"/>
            <a:r>
              <a:rPr lang="ja-JP" altLang="en-US" sz="8000" b="1">
                <a:solidFill>
                  <a:schemeClr val="bg1"/>
                </a:solidFill>
              </a:rPr>
              <a:t>実験</a:t>
            </a:r>
            <a:r>
              <a:rPr lang="en-US" altLang="ja-JP" sz="8000" b="1">
                <a:solidFill>
                  <a:schemeClr val="bg1"/>
                </a:solidFill>
              </a:rPr>
              <a:t>&lt;2&gt;</a:t>
            </a:r>
            <a:endParaRPr kumimoji="1" lang="ja-JP" altLang="en-US" sz="8000" b="1">
              <a:solidFill>
                <a:schemeClr val="bg1"/>
              </a:solidFill>
            </a:endParaRPr>
          </a:p>
        </p:txBody>
      </p:sp>
      <p:sp>
        <p:nvSpPr>
          <p:cNvPr id="52" name="四角形: 角を丸くする 51">
            <a:extLst>
              <a:ext uri="{FF2B5EF4-FFF2-40B4-BE49-F238E27FC236}">
                <a16:creationId xmlns:a16="http://schemas.microsoft.com/office/drawing/2014/main" id="{6B28DA31-3CF0-7B93-3CCF-4C96DC6E9278}"/>
              </a:ext>
            </a:extLst>
          </p:cNvPr>
          <p:cNvSpPr/>
          <p:nvPr/>
        </p:nvSpPr>
        <p:spPr>
          <a:xfrm>
            <a:off x="5207318" y="457746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53" name="テキスト ボックス 52">
            <a:extLst>
              <a:ext uri="{FF2B5EF4-FFF2-40B4-BE49-F238E27FC236}">
                <a16:creationId xmlns:a16="http://schemas.microsoft.com/office/drawing/2014/main" id="{87B1920C-340A-9D3F-C0E2-77CE06F0CD9E}"/>
              </a:ext>
            </a:extLst>
          </p:cNvPr>
          <p:cNvSpPr txBox="1"/>
          <p:nvPr/>
        </p:nvSpPr>
        <p:spPr>
          <a:xfrm>
            <a:off x="2714896" y="459925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2" name="グラフィックス 1" descr="カメラ 単色塗りつぶし">
            <a:extLst>
              <a:ext uri="{FF2B5EF4-FFF2-40B4-BE49-F238E27FC236}">
                <a16:creationId xmlns:a16="http://schemas.microsoft.com/office/drawing/2014/main" id="{174561C0-03F9-305F-8DBA-4D85B3A69F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385" y="734625"/>
            <a:ext cx="626396" cy="626396"/>
          </a:xfrm>
          <a:prstGeom prst="rect">
            <a:avLst/>
          </a:prstGeom>
        </p:spPr>
      </p:pic>
      <p:sp>
        <p:nvSpPr>
          <p:cNvPr id="14" name="平行四辺形 13">
            <a:extLst>
              <a:ext uri="{FF2B5EF4-FFF2-40B4-BE49-F238E27FC236}">
                <a16:creationId xmlns:a16="http://schemas.microsoft.com/office/drawing/2014/main" id="{6244DFBE-911B-CA3E-B786-43836621EBB5}"/>
              </a:ext>
            </a:extLst>
          </p:cNvPr>
          <p:cNvSpPr/>
          <p:nvPr/>
        </p:nvSpPr>
        <p:spPr>
          <a:xfrm>
            <a:off x="14137698" y="3746061"/>
            <a:ext cx="4851393" cy="74221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ローチャート: 書類 28">
            <a:extLst>
              <a:ext uri="{FF2B5EF4-FFF2-40B4-BE49-F238E27FC236}">
                <a16:creationId xmlns:a16="http://schemas.microsoft.com/office/drawing/2014/main" id="{F539C5BA-1A0E-5C5C-67C2-8CE11E6FD960}"/>
              </a:ext>
            </a:extLst>
          </p:cNvPr>
          <p:cNvSpPr/>
          <p:nvPr/>
        </p:nvSpPr>
        <p:spPr>
          <a:xfrm rot="10800000">
            <a:off x="14909435" y="1767581"/>
            <a:ext cx="4108057" cy="1978480"/>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方体 29">
            <a:extLst>
              <a:ext uri="{FF2B5EF4-FFF2-40B4-BE49-F238E27FC236}">
                <a16:creationId xmlns:a16="http://schemas.microsoft.com/office/drawing/2014/main" id="{F52A147C-D254-4AF8-143C-B28642D46404}"/>
              </a:ext>
            </a:extLst>
          </p:cNvPr>
          <p:cNvSpPr/>
          <p:nvPr/>
        </p:nvSpPr>
        <p:spPr>
          <a:xfrm rot="10800000">
            <a:off x="14159923" y="1510962"/>
            <a:ext cx="4862811" cy="2980876"/>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方体 30">
            <a:extLst>
              <a:ext uri="{FF2B5EF4-FFF2-40B4-BE49-F238E27FC236}">
                <a16:creationId xmlns:a16="http://schemas.microsoft.com/office/drawing/2014/main" id="{F7CBCAB0-808C-51B6-AF4C-BAE49A2D929B}"/>
              </a:ext>
            </a:extLst>
          </p:cNvPr>
          <p:cNvSpPr/>
          <p:nvPr/>
        </p:nvSpPr>
        <p:spPr>
          <a:xfrm>
            <a:off x="15458099" y="3236781"/>
            <a:ext cx="1876513" cy="1241090"/>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直方体 41">
            <a:extLst>
              <a:ext uri="{FF2B5EF4-FFF2-40B4-BE49-F238E27FC236}">
                <a16:creationId xmlns:a16="http://schemas.microsoft.com/office/drawing/2014/main" id="{EAEF7AF7-A71C-7EE9-C539-8DCC14A35FF6}"/>
              </a:ext>
            </a:extLst>
          </p:cNvPr>
          <p:cNvSpPr/>
          <p:nvPr/>
        </p:nvSpPr>
        <p:spPr>
          <a:xfrm>
            <a:off x="16752495" y="2367849"/>
            <a:ext cx="2258751" cy="2108242"/>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AutoShape 2" descr="ドンコ イラスト に対する画像結果">
            <a:extLst>
              <a:ext uri="{FF2B5EF4-FFF2-40B4-BE49-F238E27FC236}">
                <a16:creationId xmlns:a16="http://schemas.microsoft.com/office/drawing/2014/main" id="{382A3EE0-AEB0-5EB7-FA9B-CD7E3D1306DC}"/>
              </a:ext>
            </a:extLst>
          </p:cNvPr>
          <p:cNvSpPr>
            <a:spLocks noChangeAspect="1" noChangeArrowheads="1"/>
          </p:cNvSpPr>
          <p:nvPr/>
        </p:nvSpPr>
        <p:spPr bwMode="auto">
          <a:xfrm>
            <a:off x="16749935" y="1886604"/>
            <a:ext cx="518832" cy="3962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45" name="直線コネクタ 44">
            <a:extLst>
              <a:ext uri="{FF2B5EF4-FFF2-40B4-BE49-F238E27FC236}">
                <a16:creationId xmlns:a16="http://schemas.microsoft.com/office/drawing/2014/main" id="{75D69565-BE51-2911-D258-C44E2CC41885}"/>
              </a:ext>
            </a:extLst>
          </p:cNvPr>
          <p:cNvCxnSpPr/>
          <p:nvPr/>
        </p:nvCxnSpPr>
        <p:spPr>
          <a:xfrm flipH="1">
            <a:off x="13661536" y="4491839"/>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421017D-1473-A312-95EA-025B50BAC8FB}"/>
              </a:ext>
            </a:extLst>
          </p:cNvPr>
          <p:cNvCxnSpPr/>
          <p:nvPr/>
        </p:nvCxnSpPr>
        <p:spPr>
          <a:xfrm flipH="1">
            <a:off x="13661536" y="2260302"/>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C40AD466-B8A9-7958-082D-B95F2A943861}"/>
              </a:ext>
            </a:extLst>
          </p:cNvPr>
          <p:cNvCxnSpPr/>
          <p:nvPr/>
        </p:nvCxnSpPr>
        <p:spPr>
          <a:xfrm flipH="1">
            <a:off x="13889014" y="2260302"/>
            <a:ext cx="11419" cy="223153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C4794F2E-AB73-1608-7178-5380CC7E1C94}"/>
              </a:ext>
            </a:extLst>
          </p:cNvPr>
          <p:cNvSpPr txBox="1"/>
          <p:nvPr/>
        </p:nvSpPr>
        <p:spPr>
          <a:xfrm rot="5400000">
            <a:off x="12887229" y="3324494"/>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35cm</a:t>
            </a:r>
            <a:endParaRPr kumimoji="1" lang="ja-JP" altLang="en-US" sz="1200">
              <a:solidFill>
                <a:schemeClr val="bg1"/>
              </a:solidFill>
            </a:endParaRPr>
          </a:p>
        </p:txBody>
      </p:sp>
      <p:cxnSp>
        <p:nvCxnSpPr>
          <p:cNvPr id="58" name="直線コネクタ 57">
            <a:extLst>
              <a:ext uri="{FF2B5EF4-FFF2-40B4-BE49-F238E27FC236}">
                <a16:creationId xmlns:a16="http://schemas.microsoft.com/office/drawing/2014/main" id="{7E79E648-78C7-27EE-71C6-FE06A4606317}"/>
              </a:ext>
            </a:extLst>
          </p:cNvPr>
          <p:cNvCxnSpPr>
            <a:cxnSpLocks/>
          </p:cNvCxnSpPr>
          <p:nvPr/>
        </p:nvCxnSpPr>
        <p:spPr>
          <a:xfrm flipH="1" flipV="1">
            <a:off x="18255682" y="4491839"/>
            <a:ext cx="428442" cy="2397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8BC394CA-C55B-586C-AB0E-16E5B83A7680}"/>
              </a:ext>
            </a:extLst>
          </p:cNvPr>
          <p:cNvCxnSpPr>
            <a:cxnSpLocks/>
          </p:cNvCxnSpPr>
          <p:nvPr/>
        </p:nvCxnSpPr>
        <p:spPr>
          <a:xfrm flipH="1" flipV="1">
            <a:off x="19017493" y="3746064"/>
            <a:ext cx="464307" cy="20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6B758B4D-2F82-CC2B-DCB2-2F0BE0DD889B}"/>
              </a:ext>
            </a:extLst>
          </p:cNvPr>
          <p:cNvCxnSpPr>
            <a:cxnSpLocks/>
          </p:cNvCxnSpPr>
          <p:nvPr/>
        </p:nvCxnSpPr>
        <p:spPr>
          <a:xfrm flipH="1">
            <a:off x="18529156" y="3849754"/>
            <a:ext cx="732433" cy="78554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CF1D2C68-CAA3-8624-C241-67E80F24050F}"/>
              </a:ext>
            </a:extLst>
          </p:cNvPr>
          <p:cNvSpPr txBox="1"/>
          <p:nvPr/>
        </p:nvSpPr>
        <p:spPr>
          <a:xfrm rot="18587430">
            <a:off x="18236165" y="4200497"/>
            <a:ext cx="1665703" cy="189754"/>
          </a:xfrm>
          <a:prstGeom prst="rect">
            <a:avLst/>
          </a:prstGeom>
          <a:noFill/>
          <a:ln>
            <a:noFill/>
          </a:ln>
        </p:spPr>
        <p:txBody>
          <a:bodyPr wrap="square" rtlCol="0" anchor="ctr">
            <a:spAutoFit/>
          </a:bodyPr>
          <a:lstStyle/>
          <a:p>
            <a:pPr algn="ctr"/>
            <a:r>
              <a:rPr lang="en-US" altLang="ja-JP" sz="1200">
                <a:solidFill>
                  <a:schemeClr val="bg1"/>
                </a:solidFill>
              </a:rPr>
              <a:t>30</a:t>
            </a:r>
            <a:r>
              <a:rPr kumimoji="1" lang="en-US" altLang="ja-JP" sz="1200">
                <a:solidFill>
                  <a:schemeClr val="bg1"/>
                </a:solidFill>
              </a:rPr>
              <a:t>cm</a:t>
            </a:r>
            <a:endParaRPr kumimoji="1" lang="ja-JP" altLang="en-US" sz="1200">
              <a:solidFill>
                <a:schemeClr val="bg1"/>
              </a:solidFill>
            </a:endParaRPr>
          </a:p>
        </p:txBody>
      </p:sp>
      <p:sp>
        <p:nvSpPr>
          <p:cNvPr id="65" name="平行四辺形 64">
            <a:extLst>
              <a:ext uri="{FF2B5EF4-FFF2-40B4-BE49-F238E27FC236}">
                <a16:creationId xmlns:a16="http://schemas.microsoft.com/office/drawing/2014/main" id="{FB44F548-9B3C-67D2-531A-899D1A781E2B}"/>
              </a:ext>
            </a:extLst>
          </p:cNvPr>
          <p:cNvSpPr/>
          <p:nvPr/>
        </p:nvSpPr>
        <p:spPr>
          <a:xfrm rot="18860962">
            <a:off x="13429450" y="2783476"/>
            <a:ext cx="2204470" cy="109802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F165C9E7-791A-EE80-3EEF-9E0FEC623AEC}"/>
              </a:ext>
            </a:extLst>
          </p:cNvPr>
          <p:cNvCxnSpPr>
            <a:cxnSpLocks/>
          </p:cNvCxnSpPr>
          <p:nvPr/>
        </p:nvCxnSpPr>
        <p:spPr>
          <a:xfrm>
            <a:off x="16751392" y="3808889"/>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967D21B-6AD8-E1A0-AF69-EEA0A77301F4}"/>
              </a:ext>
            </a:extLst>
          </p:cNvPr>
          <p:cNvCxnSpPr>
            <a:cxnSpLocks/>
          </p:cNvCxnSpPr>
          <p:nvPr/>
        </p:nvCxnSpPr>
        <p:spPr>
          <a:xfrm>
            <a:off x="16760882" y="3099713"/>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F239061-D637-F188-DA87-E4F31924F8A0}"/>
              </a:ext>
            </a:extLst>
          </p:cNvPr>
          <p:cNvCxnSpPr>
            <a:cxnSpLocks/>
          </p:cNvCxnSpPr>
          <p:nvPr/>
        </p:nvCxnSpPr>
        <p:spPr>
          <a:xfrm>
            <a:off x="16881625" y="3096062"/>
            <a:ext cx="0" cy="711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28979E05-3924-0367-C60A-1D4257EB2B7E}"/>
              </a:ext>
            </a:extLst>
          </p:cNvPr>
          <p:cNvSpPr txBox="1"/>
          <p:nvPr/>
        </p:nvSpPr>
        <p:spPr>
          <a:xfrm>
            <a:off x="16797211" y="335525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cxnSp>
        <p:nvCxnSpPr>
          <p:cNvPr id="70" name="直線コネクタ 69">
            <a:extLst>
              <a:ext uri="{FF2B5EF4-FFF2-40B4-BE49-F238E27FC236}">
                <a16:creationId xmlns:a16="http://schemas.microsoft.com/office/drawing/2014/main" id="{7AFA972A-BDE0-2ED2-1F18-22CB472C7B9C}"/>
              </a:ext>
            </a:extLst>
          </p:cNvPr>
          <p:cNvCxnSpPr>
            <a:cxnSpLocks/>
          </p:cNvCxnSpPr>
          <p:nvPr/>
        </p:nvCxnSpPr>
        <p:spPr>
          <a:xfrm>
            <a:off x="15460487" y="3812541"/>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7746528-BEFF-82E3-C65A-8A883B54FAF3}"/>
              </a:ext>
            </a:extLst>
          </p:cNvPr>
          <p:cNvCxnSpPr>
            <a:cxnSpLocks/>
          </p:cNvCxnSpPr>
          <p:nvPr/>
        </p:nvCxnSpPr>
        <p:spPr>
          <a:xfrm>
            <a:off x="15581230" y="3808889"/>
            <a:ext cx="1374" cy="67609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04EFE961-6D3B-9B87-CA98-5111309DC017}"/>
              </a:ext>
            </a:extLst>
          </p:cNvPr>
          <p:cNvSpPr txBox="1"/>
          <p:nvPr/>
        </p:nvSpPr>
        <p:spPr>
          <a:xfrm>
            <a:off x="15515956" y="418042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sp>
        <p:nvSpPr>
          <p:cNvPr id="73" name="テキスト ボックス 72">
            <a:extLst>
              <a:ext uri="{FF2B5EF4-FFF2-40B4-BE49-F238E27FC236}">
                <a16:creationId xmlns:a16="http://schemas.microsoft.com/office/drawing/2014/main" id="{8937DF4E-E8D3-1583-40A5-643F2CE0B5BE}"/>
              </a:ext>
            </a:extLst>
          </p:cNvPr>
          <p:cNvSpPr txBox="1"/>
          <p:nvPr/>
        </p:nvSpPr>
        <p:spPr>
          <a:xfrm>
            <a:off x="17467924" y="3099713"/>
            <a:ext cx="237567" cy="158128"/>
          </a:xfrm>
          <a:prstGeom prst="rect">
            <a:avLst/>
          </a:prstGeom>
          <a:noFill/>
        </p:spPr>
        <p:txBody>
          <a:bodyPr wrap="square" rtlCol="0">
            <a:spAutoFit/>
          </a:bodyPr>
          <a:lstStyle/>
          <a:p>
            <a:r>
              <a:rPr kumimoji="1" lang="en-US" altLang="ja-JP" sz="900">
                <a:solidFill>
                  <a:schemeClr val="bg1"/>
                </a:solidFill>
              </a:rPr>
              <a:t>A</a:t>
            </a:r>
            <a:endParaRPr kumimoji="1" lang="ja-JP" altLang="en-US" sz="900">
              <a:solidFill>
                <a:schemeClr val="bg1"/>
              </a:solidFill>
            </a:endParaRPr>
          </a:p>
        </p:txBody>
      </p:sp>
      <p:sp>
        <p:nvSpPr>
          <p:cNvPr id="74" name="テキスト ボックス 73">
            <a:extLst>
              <a:ext uri="{FF2B5EF4-FFF2-40B4-BE49-F238E27FC236}">
                <a16:creationId xmlns:a16="http://schemas.microsoft.com/office/drawing/2014/main" id="{24E272C6-BFB6-C641-2D92-B28E18DB67B9}"/>
              </a:ext>
            </a:extLst>
          </p:cNvPr>
          <p:cNvSpPr txBox="1"/>
          <p:nvPr/>
        </p:nvSpPr>
        <p:spPr>
          <a:xfrm>
            <a:off x="16041991" y="3826941"/>
            <a:ext cx="237567" cy="158128"/>
          </a:xfrm>
          <a:prstGeom prst="rect">
            <a:avLst/>
          </a:prstGeom>
          <a:noFill/>
        </p:spPr>
        <p:txBody>
          <a:bodyPr wrap="square" rtlCol="0">
            <a:spAutoFit/>
          </a:bodyPr>
          <a:lstStyle/>
          <a:p>
            <a:r>
              <a:rPr lang="en-US" altLang="ja-JP" sz="900">
                <a:solidFill>
                  <a:schemeClr val="bg1"/>
                </a:solidFill>
              </a:rPr>
              <a:t>B</a:t>
            </a:r>
            <a:endParaRPr kumimoji="1" lang="ja-JP" altLang="en-US" sz="900">
              <a:solidFill>
                <a:schemeClr val="bg1"/>
              </a:solidFill>
            </a:endParaRPr>
          </a:p>
        </p:txBody>
      </p:sp>
      <p:sp>
        <p:nvSpPr>
          <p:cNvPr id="75" name="テキスト ボックス 74">
            <a:extLst>
              <a:ext uri="{FF2B5EF4-FFF2-40B4-BE49-F238E27FC236}">
                <a16:creationId xmlns:a16="http://schemas.microsoft.com/office/drawing/2014/main" id="{3B9B250F-ECCF-BA9C-C8C7-790969F01485}"/>
              </a:ext>
            </a:extLst>
          </p:cNvPr>
          <p:cNvSpPr txBox="1">
            <a:spLocks/>
          </p:cNvSpPr>
          <p:nvPr/>
        </p:nvSpPr>
        <p:spPr>
          <a:xfrm>
            <a:off x="14775683" y="4290679"/>
            <a:ext cx="237567" cy="158128"/>
          </a:xfrm>
          <a:prstGeom prst="rect">
            <a:avLst/>
          </a:prstGeom>
          <a:noFill/>
        </p:spPr>
        <p:txBody>
          <a:bodyPr wrap="square" rtlCol="0">
            <a:spAutoFit/>
          </a:bodyPr>
          <a:lstStyle/>
          <a:p>
            <a:r>
              <a:rPr lang="en-US" altLang="ja-JP" sz="900">
                <a:solidFill>
                  <a:schemeClr val="bg1"/>
                </a:solidFill>
              </a:rPr>
              <a:t>C</a:t>
            </a:r>
            <a:endParaRPr kumimoji="1" lang="ja-JP" altLang="en-US" sz="900">
              <a:solidFill>
                <a:schemeClr val="bg1"/>
              </a:solidFill>
            </a:endParaRPr>
          </a:p>
        </p:txBody>
      </p:sp>
      <p:pic>
        <p:nvPicPr>
          <p:cNvPr id="76" name="Picture 4" descr="ドンコのイラスト | かわいいフリー素材集 いらすとや">
            <a:extLst>
              <a:ext uri="{FF2B5EF4-FFF2-40B4-BE49-F238E27FC236}">
                <a16:creationId xmlns:a16="http://schemas.microsoft.com/office/drawing/2014/main" id="{EF36D9F7-DA95-DA23-5ACD-DB374D5202C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16618229" y="2013933"/>
            <a:ext cx="1534574" cy="1172922"/>
          </a:xfrm>
          <a:prstGeom prst="rect">
            <a:avLst/>
          </a:prstGeom>
          <a:noFill/>
          <a:extLst>
            <a:ext uri="{909E8E84-426E-40DD-AFC4-6F175D3DCCD1}">
              <a14:hiddenFill xmlns:a14="http://schemas.microsoft.com/office/drawing/2010/main">
                <a:solidFill>
                  <a:srgbClr val="FFFFFF"/>
                </a:solidFill>
              </a14:hiddenFill>
            </a:ext>
          </a:extLst>
        </p:spPr>
      </p:pic>
      <p:pic>
        <p:nvPicPr>
          <p:cNvPr id="77" name="図 76" descr="探す, 暗い, 手, 座る が含まれている画像&#10;&#10;AI 生成コンテンツは誤りを含む可能性があります。">
            <a:extLst>
              <a:ext uri="{FF2B5EF4-FFF2-40B4-BE49-F238E27FC236}">
                <a16:creationId xmlns:a16="http://schemas.microsoft.com/office/drawing/2014/main" id="{E31DC67C-9E71-9AEF-6FF5-F0E345862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1796">
            <a:off x="16999497" y="2042123"/>
            <a:ext cx="1519611" cy="1161495"/>
          </a:xfrm>
          <a:prstGeom prst="rect">
            <a:avLst/>
          </a:prstGeom>
        </p:spPr>
      </p:pic>
      <p:pic>
        <p:nvPicPr>
          <p:cNvPr id="78" name="図 77" descr="黒い背景とぼやけた写真&#10;&#10;AI 生成コンテンツは誤りを含む可能性があります。">
            <a:extLst>
              <a:ext uri="{FF2B5EF4-FFF2-40B4-BE49-F238E27FC236}">
                <a16:creationId xmlns:a16="http://schemas.microsoft.com/office/drawing/2014/main" id="{376D8BB6-8985-4962-640E-6A18F396F3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275928">
            <a:off x="17425545" y="2031612"/>
            <a:ext cx="1559525" cy="1192005"/>
          </a:xfrm>
          <a:prstGeom prst="rect">
            <a:avLst/>
          </a:prstGeom>
        </p:spPr>
      </p:pic>
      <p:sp>
        <p:nvSpPr>
          <p:cNvPr id="79" name="平行四辺形 78">
            <a:extLst>
              <a:ext uri="{FF2B5EF4-FFF2-40B4-BE49-F238E27FC236}">
                <a16:creationId xmlns:a16="http://schemas.microsoft.com/office/drawing/2014/main" id="{BDB24A12-1A5A-016D-D74B-E168E49A7574}"/>
              </a:ext>
            </a:extLst>
          </p:cNvPr>
          <p:cNvSpPr/>
          <p:nvPr/>
        </p:nvSpPr>
        <p:spPr>
          <a:xfrm rot="18860962">
            <a:off x="17471917" y="2580604"/>
            <a:ext cx="2353657" cy="128053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直方体 79">
            <a:extLst>
              <a:ext uri="{FF2B5EF4-FFF2-40B4-BE49-F238E27FC236}">
                <a16:creationId xmlns:a16="http://schemas.microsoft.com/office/drawing/2014/main" id="{9CC9FEC6-708A-D163-3C5B-076674DD11A5}"/>
              </a:ext>
            </a:extLst>
          </p:cNvPr>
          <p:cNvSpPr/>
          <p:nvPr/>
        </p:nvSpPr>
        <p:spPr>
          <a:xfrm>
            <a:off x="14159923" y="1510962"/>
            <a:ext cx="4862811" cy="2980876"/>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a:extLst>
              <a:ext uri="{FF2B5EF4-FFF2-40B4-BE49-F238E27FC236}">
                <a16:creationId xmlns:a16="http://schemas.microsoft.com/office/drawing/2014/main" id="{03BF33FB-ECE2-F7A4-A232-76085A1D9C73}"/>
              </a:ext>
            </a:extLst>
          </p:cNvPr>
          <p:cNvSpPr txBox="1"/>
          <p:nvPr/>
        </p:nvSpPr>
        <p:spPr>
          <a:xfrm>
            <a:off x="15362016" y="4742588"/>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60cm</a:t>
            </a:r>
            <a:endParaRPr kumimoji="1" lang="ja-JP" altLang="en-US" sz="1200">
              <a:solidFill>
                <a:schemeClr val="bg1"/>
              </a:solidFill>
            </a:endParaRPr>
          </a:p>
        </p:txBody>
      </p:sp>
      <p:cxnSp>
        <p:nvCxnSpPr>
          <p:cNvPr id="82" name="直線コネクタ 81">
            <a:extLst>
              <a:ext uri="{FF2B5EF4-FFF2-40B4-BE49-F238E27FC236}">
                <a16:creationId xmlns:a16="http://schemas.microsoft.com/office/drawing/2014/main" id="{E6052E0F-9368-0E8A-4204-97387DDE3623}"/>
              </a:ext>
            </a:extLst>
          </p:cNvPr>
          <p:cNvCxnSpPr>
            <a:cxnSpLocks/>
          </p:cNvCxnSpPr>
          <p:nvPr/>
        </p:nvCxnSpPr>
        <p:spPr>
          <a:xfrm>
            <a:off x="14158080" y="4491839"/>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B528CEA-497C-7F79-6C64-A1C39804D0FA}"/>
              </a:ext>
            </a:extLst>
          </p:cNvPr>
          <p:cNvCxnSpPr>
            <a:cxnSpLocks/>
          </p:cNvCxnSpPr>
          <p:nvPr/>
        </p:nvCxnSpPr>
        <p:spPr>
          <a:xfrm>
            <a:off x="18278245" y="4476092"/>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DBC1DE62-C641-913E-4CBC-DEFF0A493054}"/>
              </a:ext>
            </a:extLst>
          </p:cNvPr>
          <p:cNvCxnSpPr>
            <a:cxnSpLocks/>
          </p:cNvCxnSpPr>
          <p:nvPr/>
        </p:nvCxnSpPr>
        <p:spPr>
          <a:xfrm>
            <a:off x="14166941" y="4672591"/>
            <a:ext cx="408667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C2F28EC1-BF84-62D7-14F1-AC1AA9F1D3F0}"/>
              </a:ext>
            </a:extLst>
          </p:cNvPr>
          <p:cNvSpPr txBox="1"/>
          <p:nvPr/>
        </p:nvSpPr>
        <p:spPr>
          <a:xfrm>
            <a:off x="16888139" y="1047823"/>
            <a:ext cx="1455066" cy="158128"/>
          </a:xfrm>
          <a:prstGeom prst="rect">
            <a:avLst/>
          </a:prstGeom>
          <a:noFill/>
        </p:spPr>
        <p:txBody>
          <a:bodyPr wrap="square" rtlCol="0">
            <a:spAutoFit/>
          </a:bodyPr>
          <a:lstStyle/>
          <a:p>
            <a:r>
              <a:rPr kumimoji="1" lang="en-US" altLang="ja-JP" sz="900">
                <a:solidFill>
                  <a:schemeClr val="bg1"/>
                </a:solidFill>
              </a:rPr>
              <a:t>30</a:t>
            </a:r>
            <a:r>
              <a:rPr kumimoji="1" lang="ja-JP" altLang="en-US" sz="900">
                <a:solidFill>
                  <a:schemeClr val="bg1"/>
                </a:solidFill>
              </a:rPr>
              <a:t>分おきに撮影</a:t>
            </a:r>
          </a:p>
        </p:txBody>
      </p:sp>
      <p:sp>
        <p:nvSpPr>
          <p:cNvPr id="86" name="フローチャート: 書類 85">
            <a:extLst>
              <a:ext uri="{FF2B5EF4-FFF2-40B4-BE49-F238E27FC236}">
                <a16:creationId xmlns:a16="http://schemas.microsoft.com/office/drawing/2014/main" id="{5BC31C76-AE82-7023-1AD7-BF4669295E6B}"/>
              </a:ext>
            </a:extLst>
          </p:cNvPr>
          <p:cNvSpPr/>
          <p:nvPr/>
        </p:nvSpPr>
        <p:spPr>
          <a:xfrm rot="10800000">
            <a:off x="14175458" y="2557517"/>
            <a:ext cx="4101887" cy="19179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1093576"/>
      </p:ext>
    </p:extLst>
  </p:cSld>
  <p:clrMapOvr>
    <a:masterClrMapping/>
  </p:clrMapOvr>
  <mc:AlternateContent xmlns:mc="http://schemas.openxmlformats.org/markup-compatibility/2006">
    <mc:Choice xmlns:p159="http://schemas.microsoft.com/office/powerpoint/2015/09/main" Requires="p159">
      <p:transition spd="slow" advClick="0" advTm="1000">
        <p159:morph option="byObject"/>
      </p:transition>
    </mc:Choice>
    <mc:Fallback>
      <p:transition spd="slow" advClick="0" advTm="1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8C61A-8A21-A5E1-FB00-E81E720F52C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ACFFCCF-E369-FA6B-240A-26C455299570}"/>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43" name="テキスト ボックス 42">
            <a:extLst>
              <a:ext uri="{FF2B5EF4-FFF2-40B4-BE49-F238E27FC236}">
                <a16:creationId xmlns:a16="http://schemas.microsoft.com/office/drawing/2014/main" id="{18DBBD8B-9904-5A61-275A-6C98A04E060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2" name="テキスト ボックス 31">
            <a:extLst>
              <a:ext uri="{FF2B5EF4-FFF2-40B4-BE49-F238E27FC236}">
                <a16:creationId xmlns:a16="http://schemas.microsoft.com/office/drawing/2014/main" id="{C041B225-B914-03B6-6834-9EEEBFAF30BC}"/>
              </a:ext>
            </a:extLst>
          </p:cNvPr>
          <p:cNvSpPr txBox="1"/>
          <p:nvPr/>
        </p:nvSpPr>
        <p:spPr>
          <a:xfrm>
            <a:off x="1814267" y="-738061"/>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50" name="図 49">
            <a:extLst>
              <a:ext uri="{FF2B5EF4-FFF2-40B4-BE49-F238E27FC236}">
                <a16:creationId xmlns:a16="http://schemas.microsoft.com/office/drawing/2014/main" id="{4E7B420F-5FB7-6265-A1E2-B1D156E932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4020" y="6862820"/>
            <a:ext cx="8823960" cy="758196"/>
          </a:xfrm>
          <a:prstGeom prst="rect">
            <a:avLst/>
          </a:prstGeom>
        </p:spPr>
      </p:pic>
      <p:sp>
        <p:nvSpPr>
          <p:cNvPr id="51" name="四角形: 角を丸くする 50">
            <a:extLst>
              <a:ext uri="{FF2B5EF4-FFF2-40B4-BE49-F238E27FC236}">
                <a16:creationId xmlns:a16="http://schemas.microsoft.com/office/drawing/2014/main" id="{6F6D57C1-F24E-C813-AE03-D2BFD17649B7}"/>
              </a:ext>
            </a:extLst>
          </p:cNvPr>
          <p:cNvSpPr/>
          <p:nvPr/>
        </p:nvSpPr>
        <p:spPr>
          <a:xfrm>
            <a:off x="1756782" y="6898480"/>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テキスト ボックス 146">
            <a:extLst>
              <a:ext uri="{FF2B5EF4-FFF2-40B4-BE49-F238E27FC236}">
                <a16:creationId xmlns:a16="http://schemas.microsoft.com/office/drawing/2014/main" id="{D91D9004-8A53-95FF-E8C6-5C91975FD8B2}"/>
              </a:ext>
            </a:extLst>
          </p:cNvPr>
          <p:cNvSpPr txBox="1"/>
          <p:nvPr/>
        </p:nvSpPr>
        <p:spPr>
          <a:xfrm>
            <a:off x="431800" y="2378420"/>
            <a:ext cx="5473700" cy="369332"/>
          </a:xfrm>
          <a:prstGeom prst="rect">
            <a:avLst/>
          </a:prstGeom>
          <a:noFill/>
        </p:spPr>
        <p:txBody>
          <a:bodyPr wrap="square" rtlCol="0">
            <a:spAutoFit/>
          </a:bodyPr>
          <a:lstStyle/>
          <a:p>
            <a:r>
              <a:rPr lang="ja-JP" altLang="en-US">
                <a:solidFill>
                  <a:schemeClr val="bg1"/>
                </a:solidFill>
              </a:rPr>
              <a:t>･実験</a:t>
            </a:r>
            <a:r>
              <a:rPr lang="en-US" altLang="ja-JP">
                <a:solidFill>
                  <a:schemeClr val="bg1"/>
                </a:solidFill>
              </a:rPr>
              <a:t>&lt;1&gt;</a:t>
            </a:r>
            <a:r>
              <a:rPr lang="ja-JP" altLang="en-US">
                <a:solidFill>
                  <a:schemeClr val="bg1"/>
                </a:solidFill>
              </a:rPr>
              <a:t>と同様の水槽を用いる</a:t>
            </a:r>
            <a:endParaRPr lang="en-US" altLang="ja-JP">
              <a:solidFill>
                <a:schemeClr val="bg1"/>
              </a:solidFill>
            </a:endParaRPr>
          </a:p>
        </p:txBody>
      </p:sp>
      <p:sp>
        <p:nvSpPr>
          <p:cNvPr id="148" name="テキスト ボックス 147">
            <a:extLst>
              <a:ext uri="{FF2B5EF4-FFF2-40B4-BE49-F238E27FC236}">
                <a16:creationId xmlns:a16="http://schemas.microsoft.com/office/drawing/2014/main" id="{BB05CA64-7A67-EB82-4597-F86BAD9034C4}"/>
              </a:ext>
            </a:extLst>
          </p:cNvPr>
          <p:cNvSpPr txBox="1"/>
          <p:nvPr/>
        </p:nvSpPr>
        <p:spPr>
          <a:xfrm>
            <a:off x="431800" y="1503546"/>
            <a:ext cx="5473700" cy="461665"/>
          </a:xfrm>
          <a:prstGeom prst="rect">
            <a:avLst/>
          </a:prstGeom>
          <a:noFill/>
        </p:spPr>
        <p:txBody>
          <a:bodyPr wrap="square" rtlCol="0">
            <a:spAutoFit/>
          </a:bodyPr>
          <a:lstStyle/>
          <a:p>
            <a:r>
              <a:rPr lang="ja-JP" altLang="en-US" sz="2400" b="1">
                <a:solidFill>
                  <a:schemeClr val="bg1"/>
                </a:solidFill>
              </a:rPr>
              <a:t>調査方法</a:t>
            </a:r>
            <a:endParaRPr lang="en-US" altLang="ja-JP" sz="2400" b="1">
              <a:solidFill>
                <a:schemeClr val="bg1"/>
              </a:solidFill>
            </a:endParaRPr>
          </a:p>
        </p:txBody>
      </p:sp>
      <p:sp>
        <p:nvSpPr>
          <p:cNvPr id="151" name="テキスト ボックス 150">
            <a:extLst>
              <a:ext uri="{FF2B5EF4-FFF2-40B4-BE49-F238E27FC236}">
                <a16:creationId xmlns:a16="http://schemas.microsoft.com/office/drawing/2014/main" id="{913F07D8-4B61-52B1-B440-DB586B83BAB9}"/>
              </a:ext>
            </a:extLst>
          </p:cNvPr>
          <p:cNvSpPr txBox="1"/>
          <p:nvPr/>
        </p:nvSpPr>
        <p:spPr>
          <a:xfrm>
            <a:off x="437790" y="3067970"/>
            <a:ext cx="5473700" cy="369332"/>
          </a:xfrm>
          <a:prstGeom prst="rect">
            <a:avLst/>
          </a:prstGeom>
          <a:noFill/>
        </p:spPr>
        <p:txBody>
          <a:bodyPr wrap="square" rtlCol="0">
            <a:spAutoFit/>
          </a:bodyPr>
          <a:lstStyle/>
          <a:p>
            <a:r>
              <a:rPr lang="ja-JP" altLang="en-US">
                <a:solidFill>
                  <a:schemeClr val="bg1"/>
                </a:solidFill>
              </a:rPr>
              <a:t>･個体を地点</a:t>
            </a:r>
            <a:r>
              <a:rPr lang="en-US" altLang="ja-JP">
                <a:solidFill>
                  <a:schemeClr val="bg1"/>
                </a:solidFill>
              </a:rPr>
              <a:t>A</a:t>
            </a:r>
            <a:r>
              <a:rPr lang="ja-JP" altLang="en-US">
                <a:solidFill>
                  <a:schemeClr val="bg1"/>
                </a:solidFill>
              </a:rPr>
              <a:t>に静かに置く</a:t>
            </a:r>
            <a:endParaRPr lang="en-US" altLang="ja-JP">
              <a:solidFill>
                <a:schemeClr val="bg1"/>
              </a:solidFill>
            </a:endParaRPr>
          </a:p>
        </p:txBody>
      </p:sp>
      <p:sp>
        <p:nvSpPr>
          <p:cNvPr id="152" name="テキスト ボックス 151">
            <a:extLst>
              <a:ext uri="{FF2B5EF4-FFF2-40B4-BE49-F238E27FC236}">
                <a16:creationId xmlns:a16="http://schemas.microsoft.com/office/drawing/2014/main" id="{2142ACFE-935D-F705-11E4-8D215F18D1D9}"/>
              </a:ext>
            </a:extLst>
          </p:cNvPr>
          <p:cNvSpPr txBox="1"/>
          <p:nvPr/>
        </p:nvSpPr>
        <p:spPr>
          <a:xfrm>
            <a:off x="431543" y="3435670"/>
            <a:ext cx="5473700" cy="369332"/>
          </a:xfrm>
          <a:prstGeom prst="rect">
            <a:avLst/>
          </a:prstGeom>
          <a:noFill/>
        </p:spPr>
        <p:txBody>
          <a:bodyPr wrap="square" rtlCol="0">
            <a:spAutoFit/>
          </a:bodyPr>
          <a:lstStyle/>
          <a:p>
            <a:r>
              <a:rPr lang="ja-JP" altLang="en-US">
                <a:solidFill>
                  <a:schemeClr val="bg1"/>
                </a:solidFill>
              </a:rPr>
              <a:t>･成熟した個体</a:t>
            </a:r>
            <a:r>
              <a:rPr lang="en-US" altLang="ja-JP">
                <a:solidFill>
                  <a:schemeClr val="bg1"/>
                </a:solidFill>
              </a:rPr>
              <a:t>3</a:t>
            </a:r>
            <a:r>
              <a:rPr lang="ja-JP" altLang="en-US">
                <a:solidFill>
                  <a:schemeClr val="bg1"/>
                </a:solidFill>
              </a:rPr>
              <a:t>匹を使用</a:t>
            </a:r>
            <a:endParaRPr lang="en-US" altLang="ja-JP">
              <a:solidFill>
                <a:schemeClr val="bg1"/>
              </a:solidFill>
            </a:endParaRPr>
          </a:p>
        </p:txBody>
      </p:sp>
      <p:sp>
        <p:nvSpPr>
          <p:cNvPr id="153" name="テキスト ボックス 152">
            <a:extLst>
              <a:ext uri="{FF2B5EF4-FFF2-40B4-BE49-F238E27FC236}">
                <a16:creationId xmlns:a16="http://schemas.microsoft.com/office/drawing/2014/main" id="{AD15A5AE-4AAF-65D5-1A27-01AA8BC26272}"/>
              </a:ext>
            </a:extLst>
          </p:cNvPr>
          <p:cNvSpPr txBox="1"/>
          <p:nvPr/>
        </p:nvSpPr>
        <p:spPr>
          <a:xfrm>
            <a:off x="438518" y="4128464"/>
            <a:ext cx="5473700" cy="369332"/>
          </a:xfrm>
          <a:prstGeom prst="rect">
            <a:avLst/>
          </a:prstGeom>
          <a:noFill/>
        </p:spPr>
        <p:txBody>
          <a:bodyPr wrap="square" rtlCol="0">
            <a:spAutoFit/>
          </a:bodyPr>
          <a:lstStyle/>
          <a:p>
            <a:r>
              <a:rPr lang="ja-JP" altLang="en-US">
                <a:solidFill>
                  <a:schemeClr val="bg1"/>
                </a:solidFill>
              </a:rPr>
              <a:t>･装置を上から撮影できるように定点カメラを設置</a:t>
            </a:r>
            <a:endParaRPr lang="en-US" altLang="ja-JP">
              <a:solidFill>
                <a:schemeClr val="bg1"/>
              </a:solidFill>
            </a:endParaRPr>
          </a:p>
        </p:txBody>
      </p:sp>
      <p:sp>
        <p:nvSpPr>
          <p:cNvPr id="154" name="テキスト ボックス 153">
            <a:extLst>
              <a:ext uri="{FF2B5EF4-FFF2-40B4-BE49-F238E27FC236}">
                <a16:creationId xmlns:a16="http://schemas.microsoft.com/office/drawing/2014/main" id="{E4A9AD55-4D84-8F79-2D02-3036247EB0DE}"/>
              </a:ext>
            </a:extLst>
          </p:cNvPr>
          <p:cNvSpPr txBox="1"/>
          <p:nvPr/>
        </p:nvSpPr>
        <p:spPr>
          <a:xfrm>
            <a:off x="438517" y="4453862"/>
            <a:ext cx="5473700" cy="369332"/>
          </a:xfrm>
          <a:prstGeom prst="rect">
            <a:avLst/>
          </a:prstGeom>
          <a:noFill/>
        </p:spPr>
        <p:txBody>
          <a:bodyPr wrap="square" rtlCol="0">
            <a:spAutoFit/>
          </a:bodyPr>
          <a:lstStyle/>
          <a:p>
            <a:r>
              <a:rPr lang="ja-JP" altLang="en-US">
                <a:solidFill>
                  <a:schemeClr val="bg1"/>
                </a:solidFill>
              </a:rPr>
              <a:t>･午前</a:t>
            </a:r>
            <a:r>
              <a:rPr lang="en-US" altLang="ja-JP">
                <a:solidFill>
                  <a:schemeClr val="bg1"/>
                </a:solidFill>
              </a:rPr>
              <a:t>7:00</a:t>
            </a:r>
            <a:r>
              <a:rPr lang="ja-JP" altLang="en-US">
                <a:solidFill>
                  <a:schemeClr val="bg1"/>
                </a:solidFill>
              </a:rPr>
              <a:t>から</a:t>
            </a:r>
            <a:r>
              <a:rPr lang="en-US" altLang="ja-JP">
                <a:solidFill>
                  <a:schemeClr val="bg1"/>
                </a:solidFill>
              </a:rPr>
              <a:t>30</a:t>
            </a:r>
            <a:r>
              <a:rPr lang="ja-JP" altLang="en-US">
                <a:solidFill>
                  <a:schemeClr val="bg1"/>
                </a:solidFill>
              </a:rPr>
              <a:t>分毎に撮影するように設定</a:t>
            </a:r>
            <a:endParaRPr lang="en-US" altLang="ja-JP">
              <a:solidFill>
                <a:schemeClr val="bg1"/>
              </a:solidFill>
            </a:endParaRPr>
          </a:p>
        </p:txBody>
      </p:sp>
      <p:sp>
        <p:nvSpPr>
          <p:cNvPr id="163" name="テキスト ボックス 162">
            <a:extLst>
              <a:ext uri="{FF2B5EF4-FFF2-40B4-BE49-F238E27FC236}">
                <a16:creationId xmlns:a16="http://schemas.microsoft.com/office/drawing/2014/main" id="{54D5949A-048F-2D65-D1B8-64AC5076E391}"/>
              </a:ext>
            </a:extLst>
          </p:cNvPr>
          <p:cNvSpPr txBox="1"/>
          <p:nvPr/>
        </p:nvSpPr>
        <p:spPr>
          <a:xfrm>
            <a:off x="2714896" y="-1951012"/>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164" name="四角形: 角を丸くする 163">
            <a:extLst>
              <a:ext uri="{FF2B5EF4-FFF2-40B4-BE49-F238E27FC236}">
                <a16:creationId xmlns:a16="http://schemas.microsoft.com/office/drawing/2014/main" id="{AC9F3CB8-9971-17BF-0E44-9EDDD2C17A56}"/>
              </a:ext>
            </a:extLst>
          </p:cNvPr>
          <p:cNvSpPr/>
          <p:nvPr/>
        </p:nvSpPr>
        <p:spPr>
          <a:xfrm>
            <a:off x="5222558" y="-1957557"/>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165" name="四角形: 角を丸くする 164">
            <a:extLst>
              <a:ext uri="{FF2B5EF4-FFF2-40B4-BE49-F238E27FC236}">
                <a16:creationId xmlns:a16="http://schemas.microsoft.com/office/drawing/2014/main" id="{1CA44233-456C-EE0C-4968-5CDD4D17863D}"/>
              </a:ext>
            </a:extLst>
          </p:cNvPr>
          <p:cNvSpPr/>
          <p:nvPr/>
        </p:nvSpPr>
        <p:spPr>
          <a:xfrm>
            <a:off x="5207318" y="-96501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66" name="テキスト ボックス 165">
            <a:extLst>
              <a:ext uri="{FF2B5EF4-FFF2-40B4-BE49-F238E27FC236}">
                <a16:creationId xmlns:a16="http://schemas.microsoft.com/office/drawing/2014/main" id="{06C36E9A-AAAF-6447-C40D-A78DBC388E6F}"/>
              </a:ext>
            </a:extLst>
          </p:cNvPr>
          <p:cNvSpPr txBox="1"/>
          <p:nvPr/>
        </p:nvSpPr>
        <p:spPr>
          <a:xfrm>
            <a:off x="2714896" y="-94322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169" name="四角形: 角を丸くする 168">
            <a:extLst>
              <a:ext uri="{FF2B5EF4-FFF2-40B4-BE49-F238E27FC236}">
                <a16:creationId xmlns:a16="http://schemas.microsoft.com/office/drawing/2014/main" id="{567A4EEA-7997-2095-554F-2F0277D879B2}"/>
              </a:ext>
            </a:extLst>
          </p:cNvPr>
          <p:cNvSpPr/>
          <p:nvPr/>
        </p:nvSpPr>
        <p:spPr>
          <a:xfrm>
            <a:off x="5207318" y="728256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70" name="テキスト ボックス 169">
            <a:extLst>
              <a:ext uri="{FF2B5EF4-FFF2-40B4-BE49-F238E27FC236}">
                <a16:creationId xmlns:a16="http://schemas.microsoft.com/office/drawing/2014/main" id="{605A79BC-57AB-DF78-0977-C120ED22FC6A}"/>
              </a:ext>
            </a:extLst>
          </p:cNvPr>
          <p:cNvSpPr txBox="1"/>
          <p:nvPr/>
        </p:nvSpPr>
        <p:spPr>
          <a:xfrm>
            <a:off x="2714896" y="730435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2" name="026_ずんだもん（ノーマル）_実験２では、実験１…">
            <a:hlinkClick r:id="" action="ppaction://media"/>
            <a:extLst>
              <a:ext uri="{FF2B5EF4-FFF2-40B4-BE49-F238E27FC236}">
                <a16:creationId xmlns:a16="http://schemas.microsoft.com/office/drawing/2014/main" id="{257288FE-DECB-850F-8654-29347F61037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5688" y="-1836311"/>
            <a:ext cx="609600" cy="609600"/>
          </a:xfrm>
          <a:prstGeom prst="rect">
            <a:avLst/>
          </a:prstGeom>
        </p:spPr>
      </p:pic>
      <p:pic>
        <p:nvPicPr>
          <p:cNvPr id="3" name="027_ずんだもん（ノーマル）_成熟した個体3匹を…">
            <a:hlinkClick r:id="" action="ppaction://media"/>
            <a:extLst>
              <a:ext uri="{FF2B5EF4-FFF2-40B4-BE49-F238E27FC236}">
                <a16:creationId xmlns:a16="http://schemas.microsoft.com/office/drawing/2014/main" id="{F39BBD74-81C6-C470-CDFC-AEA1A24B7F98}"/>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879523" y="-1859658"/>
            <a:ext cx="609600" cy="609600"/>
          </a:xfrm>
          <a:prstGeom prst="rect">
            <a:avLst/>
          </a:prstGeom>
        </p:spPr>
      </p:pic>
      <p:pic>
        <p:nvPicPr>
          <p:cNvPr id="4" name="028_ずんだもん（ノーマル）_地点エーにドンコを…">
            <a:hlinkClick r:id="" action="ppaction://media"/>
            <a:extLst>
              <a:ext uri="{FF2B5EF4-FFF2-40B4-BE49-F238E27FC236}">
                <a16:creationId xmlns:a16="http://schemas.microsoft.com/office/drawing/2014/main" id="{9876C3C0-C622-40D2-B878-DEDCA50DFEB8}"/>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915542" y="-1859658"/>
            <a:ext cx="609600" cy="609600"/>
          </a:xfrm>
          <a:prstGeom prst="rect">
            <a:avLst/>
          </a:prstGeom>
        </p:spPr>
      </p:pic>
      <p:pic>
        <p:nvPicPr>
          <p:cNvPr id="5" name="グラフィックス 4" descr="カメラ 単色塗りつぶし">
            <a:extLst>
              <a:ext uri="{FF2B5EF4-FFF2-40B4-BE49-F238E27FC236}">
                <a16:creationId xmlns:a16="http://schemas.microsoft.com/office/drawing/2014/main" id="{A30D7D01-B0B1-9FF4-2F9E-6C8B365650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93185" y="734625"/>
            <a:ext cx="626396" cy="626396"/>
          </a:xfrm>
          <a:prstGeom prst="rect">
            <a:avLst/>
          </a:prstGeom>
        </p:spPr>
      </p:pic>
      <p:sp>
        <p:nvSpPr>
          <p:cNvPr id="6" name="平行四辺形 5">
            <a:extLst>
              <a:ext uri="{FF2B5EF4-FFF2-40B4-BE49-F238E27FC236}">
                <a16:creationId xmlns:a16="http://schemas.microsoft.com/office/drawing/2014/main" id="{0BBC2569-4448-F60F-1B1C-1418A7307C84}"/>
              </a:ext>
            </a:extLst>
          </p:cNvPr>
          <p:cNvSpPr/>
          <p:nvPr/>
        </p:nvSpPr>
        <p:spPr>
          <a:xfrm>
            <a:off x="6695498" y="3746061"/>
            <a:ext cx="4851393" cy="742219"/>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ローチャート: 書類 6">
            <a:extLst>
              <a:ext uri="{FF2B5EF4-FFF2-40B4-BE49-F238E27FC236}">
                <a16:creationId xmlns:a16="http://schemas.microsoft.com/office/drawing/2014/main" id="{2779B653-D68B-4AB9-3718-B0B38CA0C7E7}"/>
              </a:ext>
            </a:extLst>
          </p:cNvPr>
          <p:cNvSpPr/>
          <p:nvPr/>
        </p:nvSpPr>
        <p:spPr>
          <a:xfrm rot="10800000">
            <a:off x="7467235" y="1767581"/>
            <a:ext cx="4108057" cy="1978480"/>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直方体 7">
            <a:extLst>
              <a:ext uri="{FF2B5EF4-FFF2-40B4-BE49-F238E27FC236}">
                <a16:creationId xmlns:a16="http://schemas.microsoft.com/office/drawing/2014/main" id="{114253B4-4326-57F2-0F49-3FA081D4A027}"/>
              </a:ext>
            </a:extLst>
          </p:cNvPr>
          <p:cNvSpPr/>
          <p:nvPr/>
        </p:nvSpPr>
        <p:spPr>
          <a:xfrm rot="10800000">
            <a:off x="6717723" y="1510962"/>
            <a:ext cx="4862811" cy="2980876"/>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直方体 8">
            <a:extLst>
              <a:ext uri="{FF2B5EF4-FFF2-40B4-BE49-F238E27FC236}">
                <a16:creationId xmlns:a16="http://schemas.microsoft.com/office/drawing/2014/main" id="{C81C7573-7EAF-5426-C54C-B97225EFF6B9}"/>
              </a:ext>
            </a:extLst>
          </p:cNvPr>
          <p:cNvSpPr/>
          <p:nvPr/>
        </p:nvSpPr>
        <p:spPr>
          <a:xfrm>
            <a:off x="8015899" y="3236781"/>
            <a:ext cx="1876513" cy="1241090"/>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方体 9">
            <a:extLst>
              <a:ext uri="{FF2B5EF4-FFF2-40B4-BE49-F238E27FC236}">
                <a16:creationId xmlns:a16="http://schemas.microsoft.com/office/drawing/2014/main" id="{3E22F8EC-28FA-D179-063E-3059DA15818F}"/>
              </a:ext>
            </a:extLst>
          </p:cNvPr>
          <p:cNvSpPr/>
          <p:nvPr/>
        </p:nvSpPr>
        <p:spPr>
          <a:xfrm>
            <a:off x="9310295" y="2367849"/>
            <a:ext cx="2258751" cy="2108242"/>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AutoShape 2" descr="ドンコ イラスト に対する画像結果">
            <a:extLst>
              <a:ext uri="{FF2B5EF4-FFF2-40B4-BE49-F238E27FC236}">
                <a16:creationId xmlns:a16="http://schemas.microsoft.com/office/drawing/2014/main" id="{EB1D72C4-168F-B016-4602-BB37DCF6AAF6}"/>
              </a:ext>
            </a:extLst>
          </p:cNvPr>
          <p:cNvSpPr>
            <a:spLocks noChangeAspect="1" noChangeArrowheads="1"/>
          </p:cNvSpPr>
          <p:nvPr/>
        </p:nvSpPr>
        <p:spPr bwMode="auto">
          <a:xfrm>
            <a:off x="9307735" y="1886604"/>
            <a:ext cx="518832" cy="3962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12" name="直線コネクタ 11">
            <a:extLst>
              <a:ext uri="{FF2B5EF4-FFF2-40B4-BE49-F238E27FC236}">
                <a16:creationId xmlns:a16="http://schemas.microsoft.com/office/drawing/2014/main" id="{4075676F-9AC1-0535-64A8-0F4F1A4BF431}"/>
              </a:ext>
            </a:extLst>
          </p:cNvPr>
          <p:cNvCxnSpPr/>
          <p:nvPr/>
        </p:nvCxnSpPr>
        <p:spPr>
          <a:xfrm flipH="1">
            <a:off x="6219336" y="4491839"/>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78CBDCB-AB36-70F5-38DB-54F1DE6A8E8A}"/>
              </a:ext>
            </a:extLst>
          </p:cNvPr>
          <p:cNvCxnSpPr/>
          <p:nvPr/>
        </p:nvCxnSpPr>
        <p:spPr>
          <a:xfrm flipH="1">
            <a:off x="6219336" y="2260302"/>
            <a:ext cx="49838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8B02C0BC-F26A-6484-D150-EFBE87E9656E}"/>
              </a:ext>
            </a:extLst>
          </p:cNvPr>
          <p:cNvCxnSpPr/>
          <p:nvPr/>
        </p:nvCxnSpPr>
        <p:spPr>
          <a:xfrm flipH="1">
            <a:off x="6446814" y="2260302"/>
            <a:ext cx="11419" cy="223153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4332E7DD-09EE-2C46-D1D6-15474E452EC7}"/>
              </a:ext>
            </a:extLst>
          </p:cNvPr>
          <p:cNvSpPr txBox="1"/>
          <p:nvPr/>
        </p:nvSpPr>
        <p:spPr>
          <a:xfrm rot="5400000">
            <a:off x="5445029" y="3324494"/>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35cm</a:t>
            </a:r>
            <a:endParaRPr kumimoji="1" lang="ja-JP" altLang="en-US" sz="1200">
              <a:solidFill>
                <a:schemeClr val="bg1"/>
              </a:solidFill>
            </a:endParaRPr>
          </a:p>
        </p:txBody>
      </p:sp>
      <p:cxnSp>
        <p:nvCxnSpPr>
          <p:cNvPr id="16" name="直線コネクタ 15">
            <a:extLst>
              <a:ext uri="{FF2B5EF4-FFF2-40B4-BE49-F238E27FC236}">
                <a16:creationId xmlns:a16="http://schemas.microsoft.com/office/drawing/2014/main" id="{760E76E1-42D4-DFC6-EDF2-8F8E933CED82}"/>
              </a:ext>
            </a:extLst>
          </p:cNvPr>
          <p:cNvCxnSpPr>
            <a:cxnSpLocks/>
          </p:cNvCxnSpPr>
          <p:nvPr/>
        </p:nvCxnSpPr>
        <p:spPr>
          <a:xfrm flipH="1" flipV="1">
            <a:off x="10813482" y="4491839"/>
            <a:ext cx="428442" cy="2397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40EB7C4-B898-6B8D-19F6-353D26132497}"/>
              </a:ext>
            </a:extLst>
          </p:cNvPr>
          <p:cNvCxnSpPr>
            <a:cxnSpLocks/>
          </p:cNvCxnSpPr>
          <p:nvPr/>
        </p:nvCxnSpPr>
        <p:spPr>
          <a:xfrm flipH="1" flipV="1">
            <a:off x="11575293" y="3746064"/>
            <a:ext cx="464307" cy="20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4B74632-8309-A807-1CCB-41772A230113}"/>
              </a:ext>
            </a:extLst>
          </p:cNvPr>
          <p:cNvCxnSpPr>
            <a:cxnSpLocks/>
          </p:cNvCxnSpPr>
          <p:nvPr/>
        </p:nvCxnSpPr>
        <p:spPr>
          <a:xfrm flipH="1">
            <a:off x="11086956" y="3849754"/>
            <a:ext cx="732433" cy="785548"/>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880693E-F2F8-730D-2670-5B730DC8FB28}"/>
              </a:ext>
            </a:extLst>
          </p:cNvPr>
          <p:cNvSpPr txBox="1"/>
          <p:nvPr/>
        </p:nvSpPr>
        <p:spPr>
          <a:xfrm rot="18587430">
            <a:off x="10793965" y="4200497"/>
            <a:ext cx="1665703" cy="189754"/>
          </a:xfrm>
          <a:prstGeom prst="rect">
            <a:avLst/>
          </a:prstGeom>
          <a:noFill/>
          <a:ln>
            <a:noFill/>
          </a:ln>
        </p:spPr>
        <p:txBody>
          <a:bodyPr wrap="square" rtlCol="0" anchor="ctr">
            <a:spAutoFit/>
          </a:bodyPr>
          <a:lstStyle/>
          <a:p>
            <a:pPr algn="ctr"/>
            <a:r>
              <a:rPr lang="en-US" altLang="ja-JP" sz="1200">
                <a:solidFill>
                  <a:schemeClr val="bg1"/>
                </a:solidFill>
              </a:rPr>
              <a:t>30</a:t>
            </a:r>
            <a:r>
              <a:rPr kumimoji="1" lang="en-US" altLang="ja-JP" sz="1200">
                <a:solidFill>
                  <a:schemeClr val="bg1"/>
                </a:solidFill>
              </a:rPr>
              <a:t>cm</a:t>
            </a:r>
            <a:endParaRPr kumimoji="1" lang="ja-JP" altLang="en-US" sz="1200">
              <a:solidFill>
                <a:schemeClr val="bg1"/>
              </a:solidFill>
            </a:endParaRPr>
          </a:p>
        </p:txBody>
      </p:sp>
      <p:sp>
        <p:nvSpPr>
          <p:cNvPr id="20" name="平行四辺形 19">
            <a:extLst>
              <a:ext uri="{FF2B5EF4-FFF2-40B4-BE49-F238E27FC236}">
                <a16:creationId xmlns:a16="http://schemas.microsoft.com/office/drawing/2014/main" id="{17B0DB0A-2B91-D150-4A01-467C79B76490}"/>
              </a:ext>
            </a:extLst>
          </p:cNvPr>
          <p:cNvSpPr/>
          <p:nvPr/>
        </p:nvSpPr>
        <p:spPr>
          <a:xfrm rot="18860962">
            <a:off x="5987250" y="2783476"/>
            <a:ext cx="2204470" cy="109802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D5F37D60-D114-B167-4D0A-52E1B5CC46B6}"/>
              </a:ext>
            </a:extLst>
          </p:cNvPr>
          <p:cNvCxnSpPr>
            <a:cxnSpLocks/>
          </p:cNvCxnSpPr>
          <p:nvPr/>
        </p:nvCxnSpPr>
        <p:spPr>
          <a:xfrm>
            <a:off x="9309192" y="3808889"/>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1A88AB8-32A9-B612-B9E8-63FB5BF8EDCD}"/>
              </a:ext>
            </a:extLst>
          </p:cNvPr>
          <p:cNvCxnSpPr>
            <a:cxnSpLocks/>
          </p:cNvCxnSpPr>
          <p:nvPr/>
        </p:nvCxnSpPr>
        <p:spPr>
          <a:xfrm>
            <a:off x="9318682" y="3099713"/>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529296D-BC35-6AAD-2C38-BD7117DF161E}"/>
              </a:ext>
            </a:extLst>
          </p:cNvPr>
          <p:cNvCxnSpPr>
            <a:cxnSpLocks/>
          </p:cNvCxnSpPr>
          <p:nvPr/>
        </p:nvCxnSpPr>
        <p:spPr>
          <a:xfrm>
            <a:off x="9439425" y="3096062"/>
            <a:ext cx="0" cy="71104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D10AB32-31B5-949C-44B3-D54D4C081355}"/>
              </a:ext>
            </a:extLst>
          </p:cNvPr>
          <p:cNvSpPr txBox="1"/>
          <p:nvPr/>
        </p:nvSpPr>
        <p:spPr>
          <a:xfrm>
            <a:off x="9355011" y="335525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cxnSp>
        <p:nvCxnSpPr>
          <p:cNvPr id="25" name="直線コネクタ 24">
            <a:extLst>
              <a:ext uri="{FF2B5EF4-FFF2-40B4-BE49-F238E27FC236}">
                <a16:creationId xmlns:a16="http://schemas.microsoft.com/office/drawing/2014/main" id="{5F5714DE-B0F4-963F-FB4A-0767E5724510}"/>
              </a:ext>
            </a:extLst>
          </p:cNvPr>
          <p:cNvCxnSpPr>
            <a:cxnSpLocks/>
          </p:cNvCxnSpPr>
          <p:nvPr/>
        </p:nvCxnSpPr>
        <p:spPr>
          <a:xfrm>
            <a:off x="8018287" y="3812541"/>
            <a:ext cx="249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AF4E97D-D6F2-EB93-34A5-E87852FF4D88}"/>
              </a:ext>
            </a:extLst>
          </p:cNvPr>
          <p:cNvCxnSpPr>
            <a:cxnSpLocks/>
          </p:cNvCxnSpPr>
          <p:nvPr/>
        </p:nvCxnSpPr>
        <p:spPr>
          <a:xfrm>
            <a:off x="8139030" y="3808889"/>
            <a:ext cx="1374" cy="676097"/>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2A7EA0C-EDE4-67A0-2EE0-6AEB7CA6ABB7}"/>
              </a:ext>
            </a:extLst>
          </p:cNvPr>
          <p:cNvSpPr txBox="1"/>
          <p:nvPr/>
        </p:nvSpPr>
        <p:spPr>
          <a:xfrm>
            <a:off x="8073756" y="4180422"/>
            <a:ext cx="713417" cy="189754"/>
          </a:xfrm>
          <a:prstGeom prst="rect">
            <a:avLst/>
          </a:prstGeom>
          <a:noFill/>
        </p:spPr>
        <p:txBody>
          <a:bodyPr wrap="square" rtlCol="0" anchor="ctr">
            <a:spAutoFit/>
          </a:bodyPr>
          <a:lstStyle/>
          <a:p>
            <a:pPr algn="ctr"/>
            <a:r>
              <a:rPr lang="en-US" altLang="ja-JP" sz="1200">
                <a:solidFill>
                  <a:schemeClr val="bg1"/>
                </a:solidFill>
              </a:rPr>
              <a:t>10</a:t>
            </a:r>
            <a:r>
              <a:rPr kumimoji="1" lang="en-US" altLang="ja-JP" sz="1200">
                <a:solidFill>
                  <a:schemeClr val="bg1"/>
                </a:solidFill>
              </a:rPr>
              <a:t>cm</a:t>
            </a:r>
            <a:endParaRPr kumimoji="1" lang="ja-JP" altLang="en-US" sz="1200">
              <a:solidFill>
                <a:schemeClr val="bg1"/>
              </a:solidFill>
            </a:endParaRPr>
          </a:p>
        </p:txBody>
      </p:sp>
      <p:sp>
        <p:nvSpPr>
          <p:cNvPr id="28" name="テキスト ボックス 27">
            <a:extLst>
              <a:ext uri="{FF2B5EF4-FFF2-40B4-BE49-F238E27FC236}">
                <a16:creationId xmlns:a16="http://schemas.microsoft.com/office/drawing/2014/main" id="{09BD874F-4E2E-EFA2-1924-C8B1CE4EA018}"/>
              </a:ext>
            </a:extLst>
          </p:cNvPr>
          <p:cNvSpPr txBox="1"/>
          <p:nvPr/>
        </p:nvSpPr>
        <p:spPr>
          <a:xfrm>
            <a:off x="10025724" y="3099713"/>
            <a:ext cx="237567" cy="158128"/>
          </a:xfrm>
          <a:prstGeom prst="rect">
            <a:avLst/>
          </a:prstGeom>
          <a:noFill/>
        </p:spPr>
        <p:txBody>
          <a:bodyPr wrap="square" rtlCol="0">
            <a:spAutoFit/>
          </a:bodyPr>
          <a:lstStyle/>
          <a:p>
            <a:r>
              <a:rPr kumimoji="1" lang="en-US" altLang="ja-JP" sz="900">
                <a:solidFill>
                  <a:schemeClr val="bg1"/>
                </a:solidFill>
              </a:rPr>
              <a:t>A</a:t>
            </a:r>
            <a:endParaRPr kumimoji="1" lang="ja-JP" altLang="en-US" sz="900">
              <a:solidFill>
                <a:schemeClr val="bg1"/>
              </a:solidFill>
            </a:endParaRPr>
          </a:p>
        </p:txBody>
      </p:sp>
      <p:sp>
        <p:nvSpPr>
          <p:cNvPr id="29" name="テキスト ボックス 28">
            <a:extLst>
              <a:ext uri="{FF2B5EF4-FFF2-40B4-BE49-F238E27FC236}">
                <a16:creationId xmlns:a16="http://schemas.microsoft.com/office/drawing/2014/main" id="{E36EB416-5353-F00F-175F-869E37C8A60D}"/>
              </a:ext>
            </a:extLst>
          </p:cNvPr>
          <p:cNvSpPr txBox="1"/>
          <p:nvPr/>
        </p:nvSpPr>
        <p:spPr>
          <a:xfrm>
            <a:off x="8599791" y="3826941"/>
            <a:ext cx="237567" cy="158128"/>
          </a:xfrm>
          <a:prstGeom prst="rect">
            <a:avLst/>
          </a:prstGeom>
          <a:noFill/>
        </p:spPr>
        <p:txBody>
          <a:bodyPr wrap="square" rtlCol="0">
            <a:spAutoFit/>
          </a:bodyPr>
          <a:lstStyle/>
          <a:p>
            <a:r>
              <a:rPr lang="en-US" altLang="ja-JP" sz="900">
                <a:solidFill>
                  <a:schemeClr val="bg1"/>
                </a:solidFill>
              </a:rPr>
              <a:t>B</a:t>
            </a:r>
            <a:endParaRPr kumimoji="1" lang="ja-JP" altLang="en-US" sz="900">
              <a:solidFill>
                <a:schemeClr val="bg1"/>
              </a:solidFill>
            </a:endParaRPr>
          </a:p>
        </p:txBody>
      </p:sp>
      <p:sp>
        <p:nvSpPr>
          <p:cNvPr id="30" name="テキスト ボックス 29">
            <a:extLst>
              <a:ext uri="{FF2B5EF4-FFF2-40B4-BE49-F238E27FC236}">
                <a16:creationId xmlns:a16="http://schemas.microsoft.com/office/drawing/2014/main" id="{F1B52875-C37A-43C8-18E6-71D93F84D3F9}"/>
              </a:ext>
            </a:extLst>
          </p:cNvPr>
          <p:cNvSpPr txBox="1">
            <a:spLocks/>
          </p:cNvSpPr>
          <p:nvPr/>
        </p:nvSpPr>
        <p:spPr>
          <a:xfrm>
            <a:off x="7333483" y="4290679"/>
            <a:ext cx="237567" cy="158128"/>
          </a:xfrm>
          <a:prstGeom prst="rect">
            <a:avLst/>
          </a:prstGeom>
          <a:noFill/>
        </p:spPr>
        <p:txBody>
          <a:bodyPr wrap="square" rtlCol="0">
            <a:spAutoFit/>
          </a:bodyPr>
          <a:lstStyle/>
          <a:p>
            <a:r>
              <a:rPr lang="en-US" altLang="ja-JP" sz="900">
                <a:solidFill>
                  <a:schemeClr val="bg1"/>
                </a:solidFill>
              </a:rPr>
              <a:t>C</a:t>
            </a:r>
            <a:endParaRPr kumimoji="1" lang="ja-JP" altLang="en-US" sz="900">
              <a:solidFill>
                <a:schemeClr val="bg1"/>
              </a:solidFill>
            </a:endParaRPr>
          </a:p>
        </p:txBody>
      </p:sp>
      <p:pic>
        <p:nvPicPr>
          <p:cNvPr id="31" name="Picture 4" descr="ドンコのイラスト | かわいいフリー素材集 いらすとや">
            <a:extLst>
              <a:ext uri="{FF2B5EF4-FFF2-40B4-BE49-F238E27FC236}">
                <a16:creationId xmlns:a16="http://schemas.microsoft.com/office/drawing/2014/main" id="{8B52B9C3-DBCF-0DEB-6E07-E160F1127B3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9176029" y="2013933"/>
            <a:ext cx="1534574" cy="1172922"/>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32" descr="探す, 暗い, 手, 座る が含まれている画像&#10;&#10;AI 生成コンテンツは誤りを含む可能性があります。">
            <a:extLst>
              <a:ext uri="{FF2B5EF4-FFF2-40B4-BE49-F238E27FC236}">
                <a16:creationId xmlns:a16="http://schemas.microsoft.com/office/drawing/2014/main" id="{F8DB8E7A-E8BE-D462-AAB2-8C9E216D47A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261796">
            <a:off x="9557297" y="2042123"/>
            <a:ext cx="1519611" cy="1161495"/>
          </a:xfrm>
          <a:prstGeom prst="rect">
            <a:avLst/>
          </a:prstGeom>
        </p:spPr>
      </p:pic>
      <p:pic>
        <p:nvPicPr>
          <p:cNvPr id="34" name="図 33" descr="黒い背景とぼやけた写真&#10;&#10;AI 生成コンテンツは誤りを含む可能性があります。">
            <a:extLst>
              <a:ext uri="{FF2B5EF4-FFF2-40B4-BE49-F238E27FC236}">
                <a16:creationId xmlns:a16="http://schemas.microsoft.com/office/drawing/2014/main" id="{AA019877-EAE3-C16C-1A3E-EAE6EB4EB84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275928">
            <a:off x="9983345" y="2031612"/>
            <a:ext cx="1559525" cy="1192005"/>
          </a:xfrm>
          <a:prstGeom prst="rect">
            <a:avLst/>
          </a:prstGeom>
        </p:spPr>
      </p:pic>
      <p:sp>
        <p:nvSpPr>
          <p:cNvPr id="35" name="平行四辺形 34">
            <a:extLst>
              <a:ext uri="{FF2B5EF4-FFF2-40B4-BE49-F238E27FC236}">
                <a16:creationId xmlns:a16="http://schemas.microsoft.com/office/drawing/2014/main" id="{F346B874-01B0-34CE-6D98-20688F06A5E8}"/>
              </a:ext>
            </a:extLst>
          </p:cNvPr>
          <p:cNvSpPr/>
          <p:nvPr/>
        </p:nvSpPr>
        <p:spPr>
          <a:xfrm rot="18860962">
            <a:off x="10029717" y="2580604"/>
            <a:ext cx="2353657" cy="1280531"/>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直方体 35">
            <a:extLst>
              <a:ext uri="{FF2B5EF4-FFF2-40B4-BE49-F238E27FC236}">
                <a16:creationId xmlns:a16="http://schemas.microsoft.com/office/drawing/2014/main" id="{FBA64CF3-654F-21E5-5B1C-FB2861E4669A}"/>
              </a:ext>
            </a:extLst>
          </p:cNvPr>
          <p:cNvSpPr/>
          <p:nvPr/>
        </p:nvSpPr>
        <p:spPr>
          <a:xfrm>
            <a:off x="6717723" y="1510962"/>
            <a:ext cx="4862811" cy="2980876"/>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DE2978A-C156-4784-4CE0-E0EDE1FC86EB}"/>
              </a:ext>
            </a:extLst>
          </p:cNvPr>
          <p:cNvSpPr txBox="1"/>
          <p:nvPr/>
        </p:nvSpPr>
        <p:spPr>
          <a:xfrm>
            <a:off x="7919816" y="4742588"/>
            <a:ext cx="1665703" cy="189754"/>
          </a:xfrm>
          <a:prstGeom prst="rect">
            <a:avLst/>
          </a:prstGeom>
          <a:noFill/>
          <a:ln>
            <a:noFill/>
          </a:ln>
        </p:spPr>
        <p:txBody>
          <a:bodyPr wrap="square" rtlCol="0" anchor="ctr">
            <a:spAutoFit/>
          </a:bodyPr>
          <a:lstStyle/>
          <a:p>
            <a:pPr algn="ctr"/>
            <a:r>
              <a:rPr kumimoji="1" lang="en-US" altLang="ja-JP" sz="1200">
                <a:solidFill>
                  <a:schemeClr val="bg1"/>
                </a:solidFill>
              </a:rPr>
              <a:t>60cm</a:t>
            </a:r>
            <a:endParaRPr kumimoji="1" lang="ja-JP" altLang="en-US" sz="1200">
              <a:solidFill>
                <a:schemeClr val="bg1"/>
              </a:solidFill>
            </a:endParaRPr>
          </a:p>
        </p:txBody>
      </p:sp>
      <p:cxnSp>
        <p:nvCxnSpPr>
          <p:cNvPr id="38" name="直線コネクタ 37">
            <a:extLst>
              <a:ext uri="{FF2B5EF4-FFF2-40B4-BE49-F238E27FC236}">
                <a16:creationId xmlns:a16="http://schemas.microsoft.com/office/drawing/2014/main" id="{949AC8F1-EBDA-79A9-FB4B-E34853DBB082}"/>
              </a:ext>
            </a:extLst>
          </p:cNvPr>
          <p:cNvCxnSpPr>
            <a:cxnSpLocks/>
          </p:cNvCxnSpPr>
          <p:nvPr/>
        </p:nvCxnSpPr>
        <p:spPr>
          <a:xfrm>
            <a:off x="6715880" y="4491839"/>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1DBDB08-6868-6C4F-1615-81417147079E}"/>
              </a:ext>
            </a:extLst>
          </p:cNvPr>
          <p:cNvCxnSpPr>
            <a:cxnSpLocks/>
          </p:cNvCxnSpPr>
          <p:nvPr/>
        </p:nvCxnSpPr>
        <p:spPr>
          <a:xfrm>
            <a:off x="10836045" y="4476092"/>
            <a:ext cx="0" cy="3745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A9DC67C5-0887-B854-0C9C-46AA28F4708E}"/>
              </a:ext>
            </a:extLst>
          </p:cNvPr>
          <p:cNvCxnSpPr>
            <a:cxnSpLocks/>
          </p:cNvCxnSpPr>
          <p:nvPr/>
        </p:nvCxnSpPr>
        <p:spPr>
          <a:xfrm>
            <a:off x="6724741" y="4672591"/>
            <a:ext cx="408667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2B60E756-5608-6035-16F9-245D5AAB06FF}"/>
              </a:ext>
            </a:extLst>
          </p:cNvPr>
          <p:cNvSpPr txBox="1"/>
          <p:nvPr/>
        </p:nvSpPr>
        <p:spPr>
          <a:xfrm>
            <a:off x="9445939" y="1047823"/>
            <a:ext cx="1455066" cy="158128"/>
          </a:xfrm>
          <a:prstGeom prst="rect">
            <a:avLst/>
          </a:prstGeom>
          <a:noFill/>
        </p:spPr>
        <p:txBody>
          <a:bodyPr wrap="square" rtlCol="0">
            <a:spAutoFit/>
          </a:bodyPr>
          <a:lstStyle/>
          <a:p>
            <a:r>
              <a:rPr kumimoji="1" lang="en-US" altLang="ja-JP" sz="900">
                <a:solidFill>
                  <a:schemeClr val="bg1"/>
                </a:solidFill>
              </a:rPr>
              <a:t>30</a:t>
            </a:r>
            <a:r>
              <a:rPr kumimoji="1" lang="ja-JP" altLang="en-US" sz="900">
                <a:solidFill>
                  <a:schemeClr val="bg1"/>
                </a:solidFill>
              </a:rPr>
              <a:t>分おきに撮影</a:t>
            </a:r>
          </a:p>
        </p:txBody>
      </p:sp>
      <p:sp>
        <p:nvSpPr>
          <p:cNvPr id="44" name="フローチャート: 書類 43">
            <a:extLst>
              <a:ext uri="{FF2B5EF4-FFF2-40B4-BE49-F238E27FC236}">
                <a16:creationId xmlns:a16="http://schemas.microsoft.com/office/drawing/2014/main" id="{F648AAEB-2143-8085-E077-856F41301878}"/>
              </a:ext>
            </a:extLst>
          </p:cNvPr>
          <p:cNvSpPr/>
          <p:nvPr/>
        </p:nvSpPr>
        <p:spPr>
          <a:xfrm rot="10800000">
            <a:off x="6733258" y="2557517"/>
            <a:ext cx="4101887" cy="1917915"/>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0348464"/>
      </p:ext>
    </p:extLst>
  </p:cSld>
  <p:clrMapOvr>
    <a:masterClrMapping/>
  </p:clrMapOvr>
  <mc:AlternateContent xmlns:mc="http://schemas.openxmlformats.org/markup-compatibility/2006">
    <mc:Choice xmlns:p159="http://schemas.microsoft.com/office/powerpoint/2015/09/main" Requires="p159">
      <p:transition spd="slow" advClick="0" advTm="12000">
        <p159:morph option="byObject"/>
      </p:transition>
    </mc:Choice>
    <mc:Fallback>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1" fill="hold"/>
                                        <p:tgtEl>
                                          <p:spTgt spid="2"/>
                                        </p:tgtEl>
                                      </p:cBhvr>
                                    </p:cmd>
                                  </p:childTnLst>
                                </p:cTn>
                              </p:par>
                            </p:childTnLst>
                          </p:cTn>
                        </p:par>
                        <p:par>
                          <p:cTn id="7" fill="hold">
                            <p:stCondLst>
                              <p:cond delay="4551"/>
                            </p:stCondLst>
                            <p:childTnLst>
                              <p:par>
                                <p:cTn id="8" presetID="1" presetClass="mediacall" presetSubtype="0" fill="hold" nodeType="afterEffect">
                                  <p:stCondLst>
                                    <p:cond delay="0"/>
                                  </p:stCondLst>
                                  <p:childTnLst>
                                    <p:cmd type="call" cmd="playFrom(0.0)">
                                      <p:cBhvr>
                                        <p:cTn id="9" dur="3204" fill="hold"/>
                                        <p:tgtEl>
                                          <p:spTgt spid="3"/>
                                        </p:tgtEl>
                                      </p:cBhvr>
                                    </p:cmd>
                                  </p:childTnLst>
                                </p:cTn>
                              </p:par>
                            </p:childTnLst>
                          </p:cTn>
                        </p:par>
                        <p:par>
                          <p:cTn id="10" fill="hold">
                            <p:stCondLst>
                              <p:cond delay="7755"/>
                            </p:stCondLst>
                            <p:childTnLst>
                              <p:par>
                                <p:cTn id="11" presetID="1" presetClass="mediacall" presetSubtype="0" fill="hold" nodeType="afterEffect">
                                  <p:stCondLst>
                                    <p:cond delay="0"/>
                                  </p:stCondLst>
                                  <p:childTnLst>
                                    <p:cmd type="call" cmd="playFrom(0.0)">
                                      <p:cBhvr>
                                        <p:cTn id="12" dur="59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2"/>
                </p:tgtEl>
              </p:cMediaNode>
            </p:audio>
            <p:audio>
              <p:cMediaNode vol="80000">
                <p:cTn id="14" fill="hold" display="0">
                  <p:stCondLst>
                    <p:cond delay="indefinite"/>
                  </p:stCondLst>
                  <p:endCondLst>
                    <p:cond evt="onStopAudio" delay="0">
                      <p:tgtEl>
                        <p:sldTgt/>
                      </p:tgtEl>
                    </p:cond>
                  </p:endCondLst>
                </p:cTn>
                <p:tgtEl>
                  <p:spTgt spid="3"/>
                </p:tgtEl>
              </p:cMediaNode>
            </p:audio>
            <p:audio>
              <p:cMediaNode vol="80000">
                <p:cTn id="15"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A026E-97D3-1FFA-BC4E-4F2733706DDF}"/>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6B54514-BF77-7897-DD31-1B2D53AC6A4D}"/>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0A226EC-5863-A8FF-702E-39BEC5F53C38}"/>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6641C7AF-F6DC-5A19-5C81-9600B11F029A}"/>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07D11829-BD44-6CC2-9520-65F99FEB423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85F50F8B-77D7-46A6-38EF-4B445E9F639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4825A45C-2E1F-0CA7-9F7B-9BF3C5E47CDD}"/>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65D30D02-712B-5E2B-6F90-99CD17123A82}"/>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05E9CA27-FCA6-B85E-8D0B-0ABCA57F2A67}"/>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C8F92684-AC7D-E05B-8A12-EEC0BA250C29}"/>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89BD550-2375-0F74-92E8-9196412E5A5E}"/>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DE3B182-49A0-7651-630D-52FDB223693D}"/>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35EA91C-0209-74BA-8052-3C6AB15C100B}"/>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C6C602BD-27A9-C82B-0B48-3A11A47761F7}"/>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89CF186-110A-4F00-A5BB-8EE5B0E849DA}"/>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C6AA7FA-6FC5-2139-6F52-7D4F8AD52FD3}"/>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AE1E826-AE4A-0BF0-5CA4-0798DABFBED8}"/>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5D2B25CD-A9B3-9C6B-FF29-740A0828C717}"/>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D1E81305-E5BD-266B-2BA3-BE48C1D68407}"/>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01DEB37-0595-5AE9-29E6-9FA307683EE7}"/>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319978A-B1DE-1316-899B-3E8BC670C4A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AB2DA52-2207-331C-3564-A4E2FFDE36B9}"/>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D8B2B825-9397-5292-A5C2-11A6BBA8D448}"/>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8CB6AF5-2015-3B61-7A9A-76743D33D0A6}"/>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AF18859-5054-2E75-FF72-F5BBABAF46E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1111A776-E6F3-A968-BE9B-2E172C0F2A32}"/>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6B4B861-F51E-DA6D-225F-363DE43BE19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A9C44E0E-3866-85AB-0DE0-C929D4161EE9}"/>
              </a:ext>
            </a:extLst>
          </p:cNvPr>
          <p:cNvSpPr txBox="1">
            <a:spLocks/>
          </p:cNvSpPr>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6D302F97-3007-3D16-BAF6-6A3A5D8F042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071100" y="165263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6" name="図 35" descr="探す, 暗い, 手, 座る が含まれている画像&#10;&#10;AI 生成コンテンツは誤りを含む可能性があります。">
            <a:extLst>
              <a:ext uri="{FF2B5EF4-FFF2-40B4-BE49-F238E27FC236}">
                <a16:creationId xmlns:a16="http://schemas.microsoft.com/office/drawing/2014/main" id="{9C10BA1C-77FA-A644-90DE-0C1DB93255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1796">
            <a:off x="6627667" y="1693789"/>
            <a:ext cx="2218296" cy="1695526"/>
          </a:xfrm>
          <a:prstGeom prst="rect">
            <a:avLst/>
          </a:prstGeom>
        </p:spPr>
      </p:pic>
      <p:pic>
        <p:nvPicPr>
          <p:cNvPr id="38" name="図 37" descr="黒い背景とぼやけた写真&#10;&#10;AI 生成コンテンツは誤りを含む可能性があります。">
            <a:extLst>
              <a:ext uri="{FF2B5EF4-FFF2-40B4-BE49-F238E27FC236}">
                <a16:creationId xmlns:a16="http://schemas.microsoft.com/office/drawing/2014/main" id="{67D95197-9B86-D99F-A189-35401E77E0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75928">
            <a:off x="7249602" y="1678444"/>
            <a:ext cx="2276562" cy="1740064"/>
          </a:xfrm>
          <a:prstGeom prst="rect">
            <a:avLst/>
          </a:prstGeom>
        </p:spPr>
      </p:pic>
      <p:sp>
        <p:nvSpPr>
          <p:cNvPr id="34" name="平行四辺形 33">
            <a:extLst>
              <a:ext uri="{FF2B5EF4-FFF2-40B4-BE49-F238E27FC236}">
                <a16:creationId xmlns:a16="http://schemas.microsoft.com/office/drawing/2014/main" id="{D3D6D6EA-4F95-5D0F-3212-F6AEF232719F}"/>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E0BFAE39-00E0-B1FA-5F31-CB1794151CF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25E4765D-B7A3-0696-6DF3-90A2AF391320}"/>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54F8B840-A6F5-8C6B-3F14-6CEC78A36593}"/>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B62F91A-8583-6E04-6CD1-7AB8C8F3CA3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C5D561F6-F8FA-044D-76B9-F3D798CBD188}"/>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0DD67A0-BC07-02B1-D463-09031BD6EC2B}"/>
              </a:ext>
            </a:extLst>
          </p:cNvPr>
          <p:cNvSpPr txBox="1"/>
          <p:nvPr/>
        </p:nvSpPr>
        <p:spPr>
          <a:xfrm>
            <a:off x="1814267" y="-738061"/>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48" name="グラフィックス 47" descr="カメラ 単色塗りつぶし">
            <a:extLst>
              <a:ext uri="{FF2B5EF4-FFF2-40B4-BE49-F238E27FC236}">
                <a16:creationId xmlns:a16="http://schemas.microsoft.com/office/drawing/2014/main" id="{BEB4E761-71B8-305B-F1D8-16E4048EE5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45510" y="-58035"/>
            <a:ext cx="914400" cy="914400"/>
          </a:xfrm>
          <a:prstGeom prst="rect">
            <a:avLst/>
          </a:prstGeom>
        </p:spPr>
      </p:pic>
      <p:sp>
        <p:nvSpPr>
          <p:cNvPr id="49" name="テキスト ボックス 48">
            <a:extLst>
              <a:ext uri="{FF2B5EF4-FFF2-40B4-BE49-F238E27FC236}">
                <a16:creationId xmlns:a16="http://schemas.microsoft.com/office/drawing/2014/main" id="{46E05FAD-A7CB-EB5F-D8E2-51E63C384EFA}"/>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0" name="図 49">
            <a:extLst>
              <a:ext uri="{FF2B5EF4-FFF2-40B4-BE49-F238E27FC236}">
                <a16:creationId xmlns:a16="http://schemas.microsoft.com/office/drawing/2014/main" id="{E04F83D0-5B02-D963-5B61-E4733EAA79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862820"/>
            <a:ext cx="8823960" cy="758196"/>
          </a:xfrm>
          <a:prstGeom prst="rect">
            <a:avLst/>
          </a:prstGeom>
        </p:spPr>
      </p:pic>
      <p:sp>
        <p:nvSpPr>
          <p:cNvPr id="51" name="四角形: 角を丸くする 50">
            <a:extLst>
              <a:ext uri="{FF2B5EF4-FFF2-40B4-BE49-F238E27FC236}">
                <a16:creationId xmlns:a16="http://schemas.microsoft.com/office/drawing/2014/main" id="{B98BE135-A8F9-9048-F1BF-DABD52FEDA44}"/>
              </a:ext>
            </a:extLst>
          </p:cNvPr>
          <p:cNvSpPr/>
          <p:nvPr/>
        </p:nvSpPr>
        <p:spPr>
          <a:xfrm>
            <a:off x="1756782" y="6898480"/>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書類 51">
            <a:extLst>
              <a:ext uri="{FF2B5EF4-FFF2-40B4-BE49-F238E27FC236}">
                <a16:creationId xmlns:a16="http://schemas.microsoft.com/office/drawing/2014/main" id="{E8284005-24AA-8553-8757-50209B934568}"/>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029_ずんだもん（ノーマル）_その結果、ドンコ達…">
            <a:hlinkClick r:id="" action="ppaction://media"/>
            <a:extLst>
              <a:ext uri="{FF2B5EF4-FFF2-40B4-BE49-F238E27FC236}">
                <a16:creationId xmlns:a16="http://schemas.microsoft.com/office/drawing/2014/main" id="{1EF2CA9D-266B-4B41-6371-B4BB9907AFC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473325" y="-1593850"/>
            <a:ext cx="609600" cy="609600"/>
          </a:xfrm>
          <a:prstGeom prst="rect">
            <a:avLst/>
          </a:prstGeom>
        </p:spPr>
      </p:pic>
    </p:spTree>
    <p:extLst>
      <p:ext uri="{BB962C8B-B14F-4D97-AF65-F5344CB8AC3E}">
        <p14:creationId xmlns:p14="http://schemas.microsoft.com/office/powerpoint/2010/main" val="337591176"/>
      </p:ext>
    </p:extLst>
  </p:cSld>
  <p:clrMapOvr>
    <a:masterClrMapping/>
  </p:clrMapOvr>
  <mc:AlternateContent xmlns:mc="http://schemas.openxmlformats.org/markup-compatibility/2006">
    <mc:Choice xmlns:p159="http://schemas.microsoft.com/office/powerpoint/2015/09/main" Requires="p159">
      <p:transition spd="slow"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B4734-98D2-5C1A-E159-22529C8EB89E}"/>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154E6049-D0CE-8DDA-2CCC-7FBB0F9D2967}"/>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DCCF2233-A587-BD60-6704-4B3029582C73}"/>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129A3817-DD80-1D3F-6993-82B1CC69713E}"/>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5FBB24E2-E6AB-609D-F4ED-B3588ACDBE9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D4264EAD-EC37-9F3B-6AA2-3D07EE59AC7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E4637EFF-5227-3469-A41F-2837B1C0068E}"/>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3D862F7-B0E8-CE34-EF4F-E227280D8EA5}"/>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C910FC13-0B74-D5E0-F93E-1EE476351D1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BE5CA83D-9C86-D904-6980-13ADCD38ABF7}"/>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DBCD093-26E4-0297-49B9-857ED0A52E42}"/>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9B3DDF6-F391-B807-C838-85444C170597}"/>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FC0E8CD-3A3E-0F6C-12F8-A241D067E366}"/>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485AB1BA-9D7B-02C5-7617-14851A731667}"/>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6EB03CC-964F-7413-CF6C-2E730D1E5E93}"/>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0FD48BB-3BB5-8547-E583-72B355B100E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D615E7C-601A-3DB6-5566-8620EC9E384F}"/>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FE0E6855-27D7-5403-0DE2-F62278B0C299}"/>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6F57A52-C92B-5DFF-5C87-F36CD681868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E9964B5-205D-56CB-1457-B55C9AD85468}"/>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803743F-41A7-BBCB-4210-5C989C960B97}"/>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D123627-BB08-1B73-41EA-47347BC742BD}"/>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CD4DAB23-C8F1-2B02-73A4-65736A67B1C0}"/>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F541A55B-EDC2-6F09-92ED-B34D0EFD6A3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E9B5875-E79D-E3C2-16C4-B25396C7F13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F073326E-4A50-CD80-CA94-4D7F1AB1CA65}"/>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AFCAAADE-2DDB-07B1-3693-D0F2BD96A2D8}"/>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E1D807BC-2268-4AC8-82B3-699CC211D5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DF06A775-180E-BA85-D39D-0449E880000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31" name="オレンジドンコ" descr="探す, 暗い, 手, 座る が含まれている画像&#10;&#10;AI 生成コンテンツは誤りを含む可能性があります。">
            <a:extLst>
              <a:ext uri="{FF2B5EF4-FFF2-40B4-BE49-F238E27FC236}">
                <a16:creationId xmlns:a16="http://schemas.microsoft.com/office/drawing/2014/main" id="{9FAF2EA4-9416-0ED4-DE88-B817C6C22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2250001" y="3113230"/>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B1071A85-5248-1E53-6038-3ED172B9B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2482129" y="3786221"/>
            <a:ext cx="2276562" cy="1740064"/>
          </a:xfrm>
          <a:prstGeom prst="rect">
            <a:avLst/>
          </a:prstGeom>
        </p:spPr>
      </p:pic>
      <p:sp>
        <p:nvSpPr>
          <p:cNvPr id="34" name="平行四辺形 33">
            <a:extLst>
              <a:ext uri="{FF2B5EF4-FFF2-40B4-BE49-F238E27FC236}">
                <a16:creationId xmlns:a16="http://schemas.microsoft.com/office/drawing/2014/main" id="{079F2948-E75D-6B69-2268-573D69B513BE}"/>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EA1F91A-0013-5269-7E2C-AD5F3E82419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D963FDAE-568E-6EE7-1423-8A0069BD3D98}"/>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3645AB7A-D0BD-F448-38FB-6D9A2DF452D8}"/>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3C7E05F-76B1-D49F-61E3-E5827BD33A3C}"/>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7EE6A5D-6367-09CE-2AC7-2348D8483D35}"/>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2C9B8BD-7947-54BF-9CB1-7D4041656916}"/>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835BD56A-EB3A-7C61-F055-D362437365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4345B164-85D6-799F-55E0-38888FF87734}"/>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7" name="グラフィックス 56" descr="おひさま 単色塗りつぶし">
            <a:extLst>
              <a:ext uri="{FF2B5EF4-FFF2-40B4-BE49-F238E27FC236}">
                <a16:creationId xmlns:a16="http://schemas.microsoft.com/office/drawing/2014/main" id="{3B49EFE1-AEB6-7684-AE12-E0D94C275E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59" name="図 58">
            <a:extLst>
              <a:ext uri="{FF2B5EF4-FFF2-40B4-BE49-F238E27FC236}">
                <a16:creationId xmlns:a16="http://schemas.microsoft.com/office/drawing/2014/main" id="{1FA27CA1-EE59-AC07-AC7F-657F75C327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60" name="四角形: 角を丸くする 59">
            <a:extLst>
              <a:ext uri="{FF2B5EF4-FFF2-40B4-BE49-F238E27FC236}">
                <a16:creationId xmlns:a16="http://schemas.microsoft.com/office/drawing/2014/main" id="{676F676E-FAE8-A15B-53E5-2A0F6641ABFD}"/>
              </a:ext>
            </a:extLst>
          </p:cNvPr>
          <p:cNvSpPr/>
          <p:nvPr/>
        </p:nvSpPr>
        <p:spPr>
          <a:xfrm>
            <a:off x="17567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0F5A3F4F-7A86-81BB-C85C-C387E751786B}"/>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7</a:t>
            </a:r>
            <a:endParaRPr kumimoji="1" lang="ja-JP" altLang="en-US">
              <a:solidFill>
                <a:schemeClr val="bg1"/>
              </a:solidFill>
            </a:endParaRPr>
          </a:p>
        </p:txBody>
      </p:sp>
      <p:sp>
        <p:nvSpPr>
          <p:cNvPr id="96" name="フローチャート: 書類 95">
            <a:extLst>
              <a:ext uri="{FF2B5EF4-FFF2-40B4-BE49-F238E27FC236}">
                <a16:creationId xmlns:a16="http://schemas.microsoft.com/office/drawing/2014/main" id="{979B7BDD-ACD8-6439-52E5-DF567782D70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96B00033-1548-0BBC-E1B1-D18E4F8235ED}"/>
              </a:ext>
            </a:extLst>
          </p:cNvPr>
          <p:cNvSpPr txBox="1"/>
          <p:nvPr/>
        </p:nvSpPr>
        <p:spPr>
          <a:xfrm>
            <a:off x="10838216" y="1612621"/>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98" name="テキスト ボックス 97">
            <a:extLst>
              <a:ext uri="{FF2B5EF4-FFF2-40B4-BE49-F238E27FC236}">
                <a16:creationId xmlns:a16="http://schemas.microsoft.com/office/drawing/2014/main" id="{8389FBBE-1A32-5F59-7F1C-545E071C298A}"/>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99" name="テキスト ボックス 98">
            <a:extLst>
              <a:ext uri="{FF2B5EF4-FFF2-40B4-BE49-F238E27FC236}">
                <a16:creationId xmlns:a16="http://schemas.microsoft.com/office/drawing/2014/main" id="{4A42D057-BECE-0A62-5D61-C9B749EC566E}"/>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70132609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6A234-A04E-D45C-BAC2-3B4F22149FD9}"/>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C0A2F6B3-6F22-75CA-C5D1-EFA96453E7E6}"/>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9D3F133-3EC6-5149-4610-3AD560BD4323}"/>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A38C518A-30E1-6C2E-6532-DF9BA75568C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6010259B-EB35-DBB4-214D-CBF3F1B9889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F1D77457-AC48-2441-BDEA-782298AE83FB}"/>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F18CCF1E-FAD0-84A0-2B42-6D51F71043D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3AFF02A2-86BB-7F75-E5DE-13ED4AF7FA68}"/>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916B2400-156A-3A95-4987-5E1D8FC8726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DCCFF044-711A-E876-C69B-DF2ECC6E2F48}"/>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5B5A1DB-84E7-4421-A893-7190CF3E2291}"/>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D8E62D0-D729-FA18-CF8C-EDF36DC03CF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92F0217-02C6-D5E3-7C6D-A53681714363}"/>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77EBA3F1-F9F5-296E-FC08-D1D73F3E6CB2}"/>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1A4C4AB-0EA0-C1FD-9E1B-1D188FEED050}"/>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616CB4B-D5FB-176D-2102-7ED4B221E4AB}"/>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A9F5371-EB32-B08D-CB84-C978710484ED}"/>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C8545F9-3B9C-9A4C-0E24-864687D29F72}"/>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A0D796C4-3C01-70FA-9EFD-76C4D9C86143}"/>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DE1C4C4-250F-2CC7-D146-17616351EFFA}"/>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8E65B48-FF75-8137-F6BB-62BCEB88656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9E73167-0A5C-E95B-6AE3-BC641E0ADFC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F78FCBCD-2D37-0B91-911E-6673414C498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826523-3279-E4B3-AA1B-6CAFEB631939}"/>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5CAE5A2-46D8-7423-EDF1-20DDC32A6E36}"/>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D8BEEF7-D4C6-03FD-73B9-1754DD851479}"/>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3C3F9B8C-E9F8-F5E6-F9ED-BDFFEB8EFFD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63510E8-6928-AAD7-C44C-6C53D9500B73}"/>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52580A29-22F4-E7FA-DE22-2559B5B123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1F802F2D-82BD-9693-A6EE-719C20ACB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2366280" y="3658728"/>
            <a:ext cx="2218296" cy="1695526"/>
          </a:xfrm>
          <a:prstGeom prst="rect">
            <a:avLst/>
          </a:prstGeom>
        </p:spPr>
      </p:pic>
      <p:pic>
        <p:nvPicPr>
          <p:cNvPr id="38" name="図 37" descr="黒い背景とぼやけた写真&#10;&#10;AI 生成コンテンツは誤りを含む可能性があります。">
            <a:extLst>
              <a:ext uri="{FF2B5EF4-FFF2-40B4-BE49-F238E27FC236}">
                <a16:creationId xmlns:a16="http://schemas.microsoft.com/office/drawing/2014/main" id="{256EC933-3787-7A1B-8909-C90C0EE2C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7249602" y="1678444"/>
            <a:ext cx="2276562" cy="1740064"/>
          </a:xfrm>
          <a:prstGeom prst="rect">
            <a:avLst/>
          </a:prstGeom>
        </p:spPr>
      </p:pic>
      <p:sp>
        <p:nvSpPr>
          <p:cNvPr id="34" name="平行四辺形 33">
            <a:extLst>
              <a:ext uri="{FF2B5EF4-FFF2-40B4-BE49-F238E27FC236}">
                <a16:creationId xmlns:a16="http://schemas.microsoft.com/office/drawing/2014/main" id="{05A6B5B6-3386-F363-309F-7B41018F3387}"/>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7D752428-239A-C3B4-71B0-5832CC759A86}"/>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25D465D-24FC-FEC5-EF7E-53ED8C5F7727}"/>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63A80E67-D6AD-52D5-F3EC-2E9951C0C76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10FD318-9948-F2A8-94C2-BE937B964B0B}"/>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3000475F-7001-5C6F-3542-BA5564B8B2B0}"/>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D988884-B581-4761-F0DE-7D148E291833}"/>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837155BD-4D73-AC38-F70B-2DE27FCC6F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742C6BCA-48A4-12CD-0C58-990944FB3D34}"/>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おひさま 単色塗りつぶし">
            <a:extLst>
              <a:ext uri="{FF2B5EF4-FFF2-40B4-BE49-F238E27FC236}">
                <a16:creationId xmlns:a16="http://schemas.microsoft.com/office/drawing/2014/main" id="{DADF7B6C-391D-7197-5584-E6D203CD23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57" name="図 56">
            <a:extLst>
              <a:ext uri="{FF2B5EF4-FFF2-40B4-BE49-F238E27FC236}">
                <a16:creationId xmlns:a16="http://schemas.microsoft.com/office/drawing/2014/main" id="{98524E35-5D8B-5C38-F6A6-1050540D45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8" name="四角形: 角を丸くする 57">
            <a:extLst>
              <a:ext uri="{FF2B5EF4-FFF2-40B4-BE49-F238E27FC236}">
                <a16:creationId xmlns:a16="http://schemas.microsoft.com/office/drawing/2014/main" id="{0A708A84-099F-7DFC-B9E2-C32F23C1BE59}"/>
              </a:ext>
            </a:extLst>
          </p:cNvPr>
          <p:cNvSpPr/>
          <p:nvPr/>
        </p:nvSpPr>
        <p:spPr>
          <a:xfrm>
            <a:off x="19345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フローチャート: 書類 142">
            <a:extLst>
              <a:ext uri="{FF2B5EF4-FFF2-40B4-BE49-F238E27FC236}">
                <a16:creationId xmlns:a16="http://schemas.microsoft.com/office/drawing/2014/main" id="{B7E5DDE8-5604-8156-802A-2219ACC7A60D}"/>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テキスト ボックス 143">
            <a:extLst>
              <a:ext uri="{FF2B5EF4-FFF2-40B4-BE49-F238E27FC236}">
                <a16:creationId xmlns:a16="http://schemas.microsoft.com/office/drawing/2014/main" id="{8D6B41FF-8021-6BB4-4375-F15809F64DD9}"/>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7</a:t>
            </a:r>
            <a:endParaRPr kumimoji="1" lang="ja-JP" altLang="en-US">
              <a:solidFill>
                <a:schemeClr val="bg1"/>
              </a:solidFill>
            </a:endParaRPr>
          </a:p>
        </p:txBody>
      </p:sp>
      <p:sp>
        <p:nvSpPr>
          <p:cNvPr id="145" name="テキスト ボックス 144">
            <a:extLst>
              <a:ext uri="{FF2B5EF4-FFF2-40B4-BE49-F238E27FC236}">
                <a16:creationId xmlns:a16="http://schemas.microsoft.com/office/drawing/2014/main" id="{69D2703E-9078-5C40-A59F-B5643A15BF3C}"/>
              </a:ext>
            </a:extLst>
          </p:cNvPr>
          <p:cNvSpPr txBox="1"/>
          <p:nvPr/>
        </p:nvSpPr>
        <p:spPr>
          <a:xfrm>
            <a:off x="10838213" y="138664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146" name="テキスト ボックス 145">
            <a:extLst>
              <a:ext uri="{FF2B5EF4-FFF2-40B4-BE49-F238E27FC236}">
                <a16:creationId xmlns:a16="http://schemas.microsoft.com/office/drawing/2014/main" id="{03ED7DC7-3C95-B4CC-6037-EEF6DABE17C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147" name="テキスト ボックス 146">
            <a:extLst>
              <a:ext uri="{FF2B5EF4-FFF2-40B4-BE49-F238E27FC236}">
                <a16:creationId xmlns:a16="http://schemas.microsoft.com/office/drawing/2014/main" id="{29C98A13-A63D-4520-E30C-5E144032F404}"/>
              </a:ext>
            </a:extLst>
          </p:cNvPr>
          <p:cNvSpPr txBox="1"/>
          <p:nvPr/>
        </p:nvSpPr>
        <p:spPr>
          <a:xfrm>
            <a:off x="10838213" y="1617374"/>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Tree>
    <p:extLst>
      <p:ext uri="{BB962C8B-B14F-4D97-AF65-F5344CB8AC3E}">
        <p14:creationId xmlns:p14="http://schemas.microsoft.com/office/powerpoint/2010/main" val="131102133"/>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11C4-F0BC-7FD8-97B3-BD2C05697431}"/>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90A08C1B-17D1-3235-F0B6-B770A856B0E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5F4BB86-0360-56D3-AC70-0C25E7E1CD8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24A45F63-F3BF-CCBB-CB72-E1953732E906}"/>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BCC68B6C-D39C-311D-972F-AA17E12F4422}"/>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FF5A73FE-AC25-C683-58F2-1350CEFEE9D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A7829054-5EA9-3B54-2F71-2777ED4B7A24}"/>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ADF10849-9644-E12B-C7F0-1CE0F3DB9AED}"/>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C47A663-266D-B18C-1AF2-41F437924E84}"/>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388DE8BA-46D5-820C-42E9-8C22E278679C}"/>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1BFB0BF-C3BF-FEE0-B04B-9E8482DF62D4}"/>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33CCC8D8-7385-602D-2D8B-9A07770E0A13}"/>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BB8DCAE-A946-57F1-59A8-08765B7BD5BF}"/>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7A4D0573-03D1-18A5-065B-28BB11188D78}"/>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9C15B1D-B681-CB1F-E6D0-30359C9CD51E}"/>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E5E234B-192F-3F22-0C9E-7A2F70E16A1C}"/>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AA8B32F-43C9-7082-B72F-14A4FEBB35A5}"/>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8503BC67-4257-0EC2-2B5B-C5F208E06053}"/>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5F244151-7B6E-BBFD-9EC4-66EC388EF3CA}"/>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BD623D5-7C69-1B8E-D325-8FAA77FF01CA}"/>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09FBAAD-E5F7-8D92-0BAA-2C1BD87E7410}"/>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2BCF558-F181-D5F5-1179-2451B5CD508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243A730F-DC68-BF4C-0BAE-8B0FFB1E03A6}"/>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F5F9FFF-34BF-75C0-B542-313B270BCF66}"/>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0721A2D-A313-6F47-63E7-8F3DD7503E1A}"/>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CAF14D21-8B1A-D58D-8CE9-FCF673013424}"/>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C7EC3D1D-A8DC-4373-F6F3-7D2F447D2BE9}"/>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D677D00-3570-34BB-1176-09B44B824662}"/>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997132FE-ABB9-B13C-EDEA-E96419DC8B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A649B484-3890-7977-D09E-9DA29B1E81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2366280" y="3658728"/>
            <a:ext cx="2218296" cy="1695526"/>
          </a:xfrm>
          <a:prstGeom prst="rect">
            <a:avLst/>
          </a:prstGeom>
        </p:spPr>
      </p:pic>
      <p:pic>
        <p:nvPicPr>
          <p:cNvPr id="38" name="図 37" descr="黒い背景とぼやけた写真&#10;&#10;AI 生成コンテンツは誤りを含む可能性があります。">
            <a:extLst>
              <a:ext uri="{FF2B5EF4-FFF2-40B4-BE49-F238E27FC236}">
                <a16:creationId xmlns:a16="http://schemas.microsoft.com/office/drawing/2014/main" id="{440CF7FC-27E8-72A0-06E4-D7E6874671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7249602" y="1678444"/>
            <a:ext cx="2276562" cy="1740064"/>
          </a:xfrm>
          <a:prstGeom prst="rect">
            <a:avLst/>
          </a:prstGeom>
        </p:spPr>
      </p:pic>
      <p:sp>
        <p:nvSpPr>
          <p:cNvPr id="34" name="平行四辺形 33">
            <a:extLst>
              <a:ext uri="{FF2B5EF4-FFF2-40B4-BE49-F238E27FC236}">
                <a16:creationId xmlns:a16="http://schemas.microsoft.com/office/drawing/2014/main" id="{9C045751-A12B-F45D-33C1-5157767BC5C6}"/>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7BE69632-B2E8-7F65-5834-F34C0D54EB28}"/>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7BD273C-F80B-C02D-6907-98D15A365008}"/>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BC2C492C-F469-8696-D070-48A5773522B0}"/>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9BDE674-6639-AF08-C566-02DEB3B12D57}"/>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A7557B54-F8EB-6913-E2D9-00D466AD50E7}"/>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6622C64-5132-C20B-F6A9-E8146EBDF4A8}"/>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4CC0F51E-FC57-769B-1334-2AC1D388C4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5480369E-2B72-E202-FA8C-41A1CD02A82E}"/>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おひさま 単色塗りつぶし">
            <a:extLst>
              <a:ext uri="{FF2B5EF4-FFF2-40B4-BE49-F238E27FC236}">
                <a16:creationId xmlns:a16="http://schemas.microsoft.com/office/drawing/2014/main" id="{A0E83950-B5D7-2204-D41E-0F237378B3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57" name="図 56">
            <a:extLst>
              <a:ext uri="{FF2B5EF4-FFF2-40B4-BE49-F238E27FC236}">
                <a16:creationId xmlns:a16="http://schemas.microsoft.com/office/drawing/2014/main" id="{AB136D6A-DFDE-8BCF-C75D-9891365BB0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8" name="四角形: 角を丸くする 57">
            <a:extLst>
              <a:ext uri="{FF2B5EF4-FFF2-40B4-BE49-F238E27FC236}">
                <a16:creationId xmlns:a16="http://schemas.microsoft.com/office/drawing/2014/main" id="{C7EFAD74-6605-9B2E-5681-722BA7969159}"/>
              </a:ext>
            </a:extLst>
          </p:cNvPr>
          <p:cNvSpPr/>
          <p:nvPr/>
        </p:nvSpPr>
        <p:spPr>
          <a:xfrm>
            <a:off x="19345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フローチャート: 書類 142">
            <a:extLst>
              <a:ext uri="{FF2B5EF4-FFF2-40B4-BE49-F238E27FC236}">
                <a16:creationId xmlns:a16="http://schemas.microsoft.com/office/drawing/2014/main" id="{9F324035-1557-B9EC-386C-B1EC4E8E7FAB}"/>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テキスト ボックス 143">
            <a:extLst>
              <a:ext uri="{FF2B5EF4-FFF2-40B4-BE49-F238E27FC236}">
                <a16:creationId xmlns:a16="http://schemas.microsoft.com/office/drawing/2014/main" id="{E2D283E5-7860-0E84-5D92-A0581C972FEE}"/>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7</a:t>
            </a:r>
            <a:endParaRPr kumimoji="1" lang="ja-JP" altLang="en-US">
              <a:solidFill>
                <a:schemeClr val="bg1"/>
              </a:solidFill>
            </a:endParaRPr>
          </a:p>
        </p:txBody>
      </p:sp>
      <p:sp>
        <p:nvSpPr>
          <p:cNvPr id="145" name="テキスト ボックス 144">
            <a:extLst>
              <a:ext uri="{FF2B5EF4-FFF2-40B4-BE49-F238E27FC236}">
                <a16:creationId xmlns:a16="http://schemas.microsoft.com/office/drawing/2014/main" id="{55745011-8BF6-F02B-C1D8-15AE87276E3D}"/>
              </a:ext>
            </a:extLst>
          </p:cNvPr>
          <p:cNvSpPr txBox="1"/>
          <p:nvPr/>
        </p:nvSpPr>
        <p:spPr>
          <a:xfrm>
            <a:off x="10834779"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146" name="テキスト ボックス 145">
            <a:extLst>
              <a:ext uri="{FF2B5EF4-FFF2-40B4-BE49-F238E27FC236}">
                <a16:creationId xmlns:a16="http://schemas.microsoft.com/office/drawing/2014/main" id="{DF1771D6-A304-B36F-99F8-12921E10FDB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147" name="テキスト ボックス 146">
            <a:extLst>
              <a:ext uri="{FF2B5EF4-FFF2-40B4-BE49-F238E27FC236}">
                <a16:creationId xmlns:a16="http://schemas.microsoft.com/office/drawing/2014/main" id="{9180AC43-21DF-8530-76D6-507D536AFBFC}"/>
              </a:ext>
            </a:extLst>
          </p:cNvPr>
          <p:cNvSpPr txBox="1"/>
          <p:nvPr/>
        </p:nvSpPr>
        <p:spPr>
          <a:xfrm>
            <a:off x="10838213" y="1617374"/>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B334DA94-11C1-E7B3-1331-B31342C046D0}"/>
              </a:ext>
            </a:extLst>
          </p:cNvPr>
          <p:cNvSpPr txBox="1"/>
          <p:nvPr/>
        </p:nvSpPr>
        <p:spPr>
          <a:xfrm>
            <a:off x="10606711" y="1863361"/>
            <a:ext cx="1228725" cy="369332"/>
          </a:xfrm>
          <a:prstGeom prst="rect">
            <a:avLst/>
          </a:prstGeom>
          <a:noFill/>
        </p:spPr>
        <p:txBody>
          <a:bodyPr wrap="square" rtlCol="0">
            <a:spAutoFit/>
          </a:bodyPr>
          <a:lstStyle/>
          <a:p>
            <a:r>
              <a:rPr lang="en-US" altLang="ja-JP">
                <a:noFill/>
              </a:rPr>
              <a:t>8</a:t>
            </a:r>
            <a:endParaRPr kumimoji="1" lang="ja-JP" altLang="en-US">
              <a:noFill/>
            </a:endParaRPr>
          </a:p>
        </p:txBody>
      </p:sp>
    </p:spTree>
    <p:extLst>
      <p:ext uri="{BB962C8B-B14F-4D97-AF65-F5344CB8AC3E}">
        <p14:creationId xmlns:p14="http://schemas.microsoft.com/office/powerpoint/2010/main" val="20151840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1AAFD-2A08-3548-48C7-0F6D7D3EBCB8}"/>
            </a:ext>
          </a:extLst>
        </p:cNvPr>
        <p:cNvGrpSpPr/>
        <p:nvPr/>
      </p:nvGrpSpPr>
      <p:grpSpPr>
        <a:xfrm>
          <a:off x="0" y="0"/>
          <a:ext cx="0" cy="0"/>
          <a:chOff x="0" y="0"/>
          <a:chExt cx="0" cy="0"/>
        </a:xfrm>
      </p:grpSpPr>
      <p:sp>
        <p:nvSpPr>
          <p:cNvPr id="3" name="六角形 2">
            <a:extLst>
              <a:ext uri="{FF2B5EF4-FFF2-40B4-BE49-F238E27FC236}">
                <a16:creationId xmlns:a16="http://schemas.microsoft.com/office/drawing/2014/main" id="{8948DF36-8E82-A18C-F703-C23B2C7F5B5B}"/>
              </a:ext>
            </a:extLst>
          </p:cNvPr>
          <p:cNvSpPr/>
          <p:nvPr/>
        </p:nvSpPr>
        <p:spPr>
          <a:xfrm rot="1856228">
            <a:off x="5089081" y="-2824614"/>
            <a:ext cx="14382442" cy="12398650"/>
          </a:xfrm>
          <a:prstGeom prst="hexagon">
            <a:avLst>
              <a:gd name="adj" fmla="val 29906"/>
              <a:gd name="vf" fmla="val 11547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27DB634F-73C4-8589-D052-47387DF0C1DE}"/>
              </a:ext>
            </a:extLst>
          </p:cNvPr>
          <p:cNvGrpSpPr/>
          <p:nvPr/>
        </p:nvGrpSpPr>
        <p:grpSpPr>
          <a:xfrm>
            <a:off x="1085516" y="201592"/>
            <a:ext cx="4207397" cy="2787682"/>
            <a:chOff x="1085516" y="201592"/>
            <a:chExt cx="4207397" cy="2787682"/>
          </a:xfrm>
        </p:grpSpPr>
        <p:sp>
          <p:nvSpPr>
            <p:cNvPr id="17" name="直方体 16">
              <a:extLst>
                <a:ext uri="{FF2B5EF4-FFF2-40B4-BE49-F238E27FC236}">
                  <a16:creationId xmlns:a16="http://schemas.microsoft.com/office/drawing/2014/main" id="{EA120160-2295-308B-B9F5-3B0C88F74D2B}"/>
                </a:ext>
              </a:extLst>
            </p:cNvPr>
            <p:cNvSpPr/>
            <p:nvPr/>
          </p:nvSpPr>
          <p:spPr>
            <a:xfrm rot="10800000">
              <a:off x="1128308" y="523413"/>
              <a:ext cx="3596836" cy="2465858"/>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平行四辺形 17">
              <a:extLst>
                <a:ext uri="{FF2B5EF4-FFF2-40B4-BE49-F238E27FC236}">
                  <a16:creationId xmlns:a16="http://schemas.microsoft.com/office/drawing/2014/main" id="{8477958B-8075-69F4-9C6C-C434AD7CBFB3}"/>
                </a:ext>
              </a:extLst>
            </p:cNvPr>
            <p:cNvSpPr/>
            <p:nvPr/>
          </p:nvSpPr>
          <p:spPr>
            <a:xfrm>
              <a:off x="1121163" y="2376610"/>
              <a:ext cx="3588390" cy="612662"/>
            </a:xfrm>
            <a:prstGeom prst="parallelogram">
              <a:avLst>
                <a:gd name="adj" fmla="val 98081"/>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書類 19">
              <a:extLst>
                <a:ext uri="{FF2B5EF4-FFF2-40B4-BE49-F238E27FC236}">
                  <a16:creationId xmlns:a16="http://schemas.microsoft.com/office/drawing/2014/main" id="{058034D6-AD9D-E166-C592-8C86B431CD36}"/>
                </a:ext>
              </a:extLst>
            </p:cNvPr>
            <p:cNvSpPr/>
            <p:nvPr/>
          </p:nvSpPr>
          <p:spPr>
            <a:xfrm rot="10800000">
              <a:off x="1749352" y="1060462"/>
              <a:ext cx="3002013" cy="1316831"/>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AutoShape 2" descr="ドンコ イラスト に対する画像結果">
              <a:extLst>
                <a:ext uri="{FF2B5EF4-FFF2-40B4-BE49-F238E27FC236}">
                  <a16:creationId xmlns:a16="http://schemas.microsoft.com/office/drawing/2014/main" id="{1F092B54-4E2C-474A-385B-CAB00477CD1A}"/>
                </a:ext>
              </a:extLst>
            </p:cNvPr>
            <p:cNvSpPr>
              <a:spLocks noChangeAspect="1" noChangeArrowheads="1"/>
            </p:cNvSpPr>
            <p:nvPr/>
          </p:nvSpPr>
          <p:spPr bwMode="auto">
            <a:xfrm>
              <a:off x="4909153" y="201592"/>
              <a:ext cx="383760" cy="3277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平行四辺形 21">
              <a:extLst>
                <a:ext uri="{FF2B5EF4-FFF2-40B4-BE49-F238E27FC236}">
                  <a16:creationId xmlns:a16="http://schemas.microsoft.com/office/drawing/2014/main" id="{2B403F6C-C98F-AD9E-65F3-D7DF1AF113FB}"/>
                </a:ext>
              </a:extLst>
            </p:cNvPr>
            <p:cNvSpPr/>
            <p:nvPr/>
          </p:nvSpPr>
          <p:spPr>
            <a:xfrm rot="18860962">
              <a:off x="638864" y="1790949"/>
              <a:ext cx="1609289" cy="715985"/>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a:extLst>
                <a:ext uri="{FF2B5EF4-FFF2-40B4-BE49-F238E27FC236}">
                  <a16:creationId xmlns:a16="http://schemas.microsoft.com/office/drawing/2014/main" id="{67DC5914-C271-2CDA-A0E1-2944F1E8FF18}"/>
                </a:ext>
              </a:extLst>
            </p:cNvPr>
            <p:cNvSpPr/>
            <p:nvPr/>
          </p:nvSpPr>
          <p:spPr>
            <a:xfrm rot="18869495">
              <a:off x="3534248" y="1644560"/>
              <a:ext cx="1751265" cy="846748"/>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Picture 4" descr="ドンコのイラスト | かわいいフリー素材集 いらすとや">
              <a:extLst>
                <a:ext uri="{FF2B5EF4-FFF2-40B4-BE49-F238E27FC236}">
                  <a16:creationId xmlns:a16="http://schemas.microsoft.com/office/drawing/2014/main" id="{2DB5D618-BB08-F6CE-64AA-359E70A26A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482524" y="1029494"/>
              <a:ext cx="2240139" cy="1712207"/>
            </a:xfrm>
            <a:prstGeom prst="rect">
              <a:avLst/>
            </a:prstGeom>
            <a:noFill/>
            <a:extLst>
              <a:ext uri="{909E8E84-426E-40DD-AFC4-6F175D3DCCD1}">
                <a14:hiddenFill xmlns:a14="http://schemas.microsoft.com/office/drawing/2010/main">
                  <a:solidFill>
                    <a:srgbClr val="FFFFFF"/>
                  </a:solidFill>
                </a14:hiddenFill>
              </a:ext>
            </a:extLst>
          </p:spPr>
        </p:pic>
        <p:sp>
          <p:nvSpPr>
            <p:cNvPr id="27" name="フローチャート: 記憶データ 26">
              <a:extLst>
                <a:ext uri="{FF2B5EF4-FFF2-40B4-BE49-F238E27FC236}">
                  <a16:creationId xmlns:a16="http://schemas.microsoft.com/office/drawing/2014/main" id="{E10FD6E2-1F79-EE54-A4A7-1EA700C90C3F}"/>
                </a:ext>
              </a:extLst>
            </p:cNvPr>
            <p:cNvSpPr/>
            <p:nvPr/>
          </p:nvSpPr>
          <p:spPr>
            <a:xfrm rot="10800000">
              <a:off x="1467681" y="1993898"/>
              <a:ext cx="1208481" cy="920440"/>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ローチャート: 記憶データ 29">
              <a:extLst>
                <a:ext uri="{FF2B5EF4-FFF2-40B4-BE49-F238E27FC236}">
                  <a16:creationId xmlns:a16="http://schemas.microsoft.com/office/drawing/2014/main" id="{6BC1DC87-B216-DA5C-AAFA-3062B71864D3}"/>
                </a:ext>
              </a:extLst>
            </p:cNvPr>
            <p:cNvSpPr/>
            <p:nvPr/>
          </p:nvSpPr>
          <p:spPr>
            <a:xfrm rot="10800000" flipH="1">
              <a:off x="1175174" y="1993898"/>
              <a:ext cx="1208481" cy="920439"/>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ローチャート: 書類 30">
              <a:extLst>
                <a:ext uri="{FF2B5EF4-FFF2-40B4-BE49-F238E27FC236}">
                  <a16:creationId xmlns:a16="http://schemas.microsoft.com/office/drawing/2014/main" id="{32BF3E41-5DC3-B6D4-BCA5-5BA673E6CDE4}"/>
                </a:ext>
              </a:extLst>
            </p:cNvPr>
            <p:cNvSpPr/>
            <p:nvPr/>
          </p:nvSpPr>
          <p:spPr>
            <a:xfrm rot="10800000">
              <a:off x="1136574" y="1708579"/>
              <a:ext cx="2963073" cy="1264817"/>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方体 31">
              <a:extLst>
                <a:ext uri="{FF2B5EF4-FFF2-40B4-BE49-F238E27FC236}">
                  <a16:creationId xmlns:a16="http://schemas.microsoft.com/office/drawing/2014/main" id="{9F13F2F4-6952-43F6-9FB6-A6158861BFCD}"/>
                </a:ext>
              </a:extLst>
            </p:cNvPr>
            <p:cNvSpPr/>
            <p:nvPr/>
          </p:nvSpPr>
          <p:spPr>
            <a:xfrm>
              <a:off x="1128309" y="523416"/>
              <a:ext cx="3596836" cy="2465858"/>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0E278877-4AF9-43F5-BEA6-F1CF601EDA9E}"/>
              </a:ext>
            </a:extLst>
          </p:cNvPr>
          <p:cNvGrpSpPr/>
          <p:nvPr/>
        </p:nvGrpSpPr>
        <p:grpSpPr>
          <a:xfrm>
            <a:off x="7326934" y="507532"/>
            <a:ext cx="3747739" cy="2811996"/>
            <a:chOff x="7326934" y="507532"/>
            <a:chExt cx="3747739" cy="2811996"/>
          </a:xfrm>
        </p:grpSpPr>
        <p:sp>
          <p:nvSpPr>
            <p:cNvPr id="34" name="直方体 33">
              <a:extLst>
                <a:ext uri="{FF2B5EF4-FFF2-40B4-BE49-F238E27FC236}">
                  <a16:creationId xmlns:a16="http://schemas.microsoft.com/office/drawing/2014/main" id="{BA29156B-3A37-0355-D986-455FECBD4CD2}"/>
                </a:ext>
              </a:extLst>
            </p:cNvPr>
            <p:cNvSpPr/>
            <p:nvPr/>
          </p:nvSpPr>
          <p:spPr>
            <a:xfrm rot="10800000">
              <a:off x="7355800" y="507532"/>
              <a:ext cx="3596836" cy="2465858"/>
            </a:xfrm>
            <a:prstGeom prst="cube">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平行四辺形 34">
              <a:extLst>
                <a:ext uri="{FF2B5EF4-FFF2-40B4-BE49-F238E27FC236}">
                  <a16:creationId xmlns:a16="http://schemas.microsoft.com/office/drawing/2014/main" id="{E1EABCD0-3D2A-3F25-C81F-96D127460A2E}"/>
                </a:ext>
              </a:extLst>
            </p:cNvPr>
            <p:cNvSpPr/>
            <p:nvPr/>
          </p:nvSpPr>
          <p:spPr>
            <a:xfrm>
              <a:off x="7362581" y="2376607"/>
              <a:ext cx="3588390" cy="612662"/>
            </a:xfrm>
            <a:prstGeom prst="parallelogram">
              <a:avLst>
                <a:gd name="adj" fmla="val 98081"/>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ローチャート: 書類 35">
              <a:extLst>
                <a:ext uri="{FF2B5EF4-FFF2-40B4-BE49-F238E27FC236}">
                  <a16:creationId xmlns:a16="http://schemas.microsoft.com/office/drawing/2014/main" id="{130C8BD9-EC25-A787-9FB3-A50A64A74850}"/>
                </a:ext>
              </a:extLst>
            </p:cNvPr>
            <p:cNvSpPr/>
            <p:nvPr/>
          </p:nvSpPr>
          <p:spPr>
            <a:xfrm rot="10800000">
              <a:off x="7990770" y="1060458"/>
              <a:ext cx="2975612" cy="1316831"/>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2F58C866-D00F-3C6C-2718-F4CCB7BA2114}"/>
                </a:ext>
              </a:extLst>
            </p:cNvPr>
            <p:cNvSpPr/>
            <p:nvPr/>
          </p:nvSpPr>
          <p:spPr>
            <a:xfrm rot="18860962">
              <a:off x="6880282" y="1790946"/>
              <a:ext cx="1609289" cy="715985"/>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平行四辺形 38">
              <a:extLst>
                <a:ext uri="{FF2B5EF4-FFF2-40B4-BE49-F238E27FC236}">
                  <a16:creationId xmlns:a16="http://schemas.microsoft.com/office/drawing/2014/main" id="{C84918F7-AAAA-8AA4-3F89-75A156D9A4DF}"/>
                </a:ext>
              </a:extLst>
            </p:cNvPr>
            <p:cNvSpPr/>
            <p:nvPr/>
          </p:nvSpPr>
          <p:spPr>
            <a:xfrm rot="18869495">
              <a:off x="9775666" y="1644557"/>
              <a:ext cx="1751265" cy="846748"/>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ローチャート: 記憶データ 39">
              <a:extLst>
                <a:ext uri="{FF2B5EF4-FFF2-40B4-BE49-F238E27FC236}">
                  <a16:creationId xmlns:a16="http://schemas.microsoft.com/office/drawing/2014/main" id="{71268197-A18D-0366-C291-969B7320EDEE}"/>
                </a:ext>
              </a:extLst>
            </p:cNvPr>
            <p:cNvSpPr/>
            <p:nvPr/>
          </p:nvSpPr>
          <p:spPr>
            <a:xfrm rot="10800000">
              <a:off x="7674906" y="1993899"/>
              <a:ext cx="1208481" cy="936640"/>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Picture 4" descr="ドンコのイラスト | かわいいフリー素材集 いらすとや">
              <a:extLst>
                <a:ext uri="{FF2B5EF4-FFF2-40B4-BE49-F238E27FC236}">
                  <a16:creationId xmlns:a16="http://schemas.microsoft.com/office/drawing/2014/main" id="{A094DD78-6C52-99E7-77AA-09B72A5B5E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7737188" y="1607321"/>
              <a:ext cx="2240139" cy="1712207"/>
            </a:xfrm>
            <a:prstGeom prst="rect">
              <a:avLst/>
            </a:prstGeom>
            <a:noFill/>
            <a:extLst>
              <a:ext uri="{909E8E84-426E-40DD-AFC4-6F175D3DCCD1}">
                <a14:hiddenFill xmlns:a14="http://schemas.microsoft.com/office/drawing/2010/main">
                  <a:solidFill>
                    <a:srgbClr val="FFFFFF"/>
                  </a:solidFill>
                </a14:hiddenFill>
              </a:ext>
            </a:extLst>
          </p:spPr>
        </p:pic>
        <p:sp>
          <p:nvSpPr>
            <p:cNvPr id="42" name="フローチャート: 記憶データ 41">
              <a:extLst>
                <a:ext uri="{FF2B5EF4-FFF2-40B4-BE49-F238E27FC236}">
                  <a16:creationId xmlns:a16="http://schemas.microsoft.com/office/drawing/2014/main" id="{D491119B-4C31-B1F0-9037-DD7B9796766D}"/>
                </a:ext>
              </a:extLst>
            </p:cNvPr>
            <p:cNvSpPr/>
            <p:nvPr/>
          </p:nvSpPr>
          <p:spPr>
            <a:xfrm rot="10800000" flipH="1">
              <a:off x="7382399" y="1993899"/>
              <a:ext cx="1208481" cy="936639"/>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書類 42">
              <a:extLst>
                <a:ext uri="{FF2B5EF4-FFF2-40B4-BE49-F238E27FC236}">
                  <a16:creationId xmlns:a16="http://schemas.microsoft.com/office/drawing/2014/main" id="{30CED049-9676-9E73-A2DC-72E126C9729B}"/>
                </a:ext>
              </a:extLst>
            </p:cNvPr>
            <p:cNvSpPr/>
            <p:nvPr/>
          </p:nvSpPr>
          <p:spPr>
            <a:xfrm rot="10800000">
              <a:off x="7377992" y="1708576"/>
              <a:ext cx="2963073" cy="1264817"/>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直方体 43">
              <a:extLst>
                <a:ext uri="{FF2B5EF4-FFF2-40B4-BE49-F238E27FC236}">
                  <a16:creationId xmlns:a16="http://schemas.microsoft.com/office/drawing/2014/main" id="{D46F47AC-F384-B6EC-38F8-2D26B7E5CFC7}"/>
                </a:ext>
              </a:extLst>
            </p:cNvPr>
            <p:cNvSpPr/>
            <p:nvPr/>
          </p:nvSpPr>
          <p:spPr>
            <a:xfrm>
              <a:off x="7355801" y="507535"/>
              <a:ext cx="3596836" cy="2465858"/>
            </a:xfrm>
            <a:prstGeom prst="cub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 name="グループ化 44">
            <a:extLst>
              <a:ext uri="{FF2B5EF4-FFF2-40B4-BE49-F238E27FC236}">
                <a16:creationId xmlns:a16="http://schemas.microsoft.com/office/drawing/2014/main" id="{2142BC5A-D776-8D00-2B92-1B749CB389D7}"/>
              </a:ext>
            </a:extLst>
          </p:cNvPr>
          <p:cNvGrpSpPr/>
          <p:nvPr/>
        </p:nvGrpSpPr>
        <p:grpSpPr>
          <a:xfrm>
            <a:off x="1052790" y="4131073"/>
            <a:ext cx="3747739" cy="2465861"/>
            <a:chOff x="1052790" y="4131073"/>
            <a:chExt cx="3747739" cy="2465861"/>
          </a:xfrm>
        </p:grpSpPr>
        <p:sp>
          <p:nvSpPr>
            <p:cNvPr id="46" name="直方体 45">
              <a:extLst>
                <a:ext uri="{FF2B5EF4-FFF2-40B4-BE49-F238E27FC236}">
                  <a16:creationId xmlns:a16="http://schemas.microsoft.com/office/drawing/2014/main" id="{DA0452EC-6EC9-0CC4-34D5-8D1735856A3F}"/>
                </a:ext>
              </a:extLst>
            </p:cNvPr>
            <p:cNvSpPr/>
            <p:nvPr/>
          </p:nvSpPr>
          <p:spPr>
            <a:xfrm rot="10800000">
              <a:off x="1095582" y="4131073"/>
              <a:ext cx="3596836" cy="2465858"/>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平行四辺形 46">
              <a:extLst>
                <a:ext uri="{FF2B5EF4-FFF2-40B4-BE49-F238E27FC236}">
                  <a16:creationId xmlns:a16="http://schemas.microsoft.com/office/drawing/2014/main" id="{8FC81B0B-C05A-2636-7F1E-FB25B1B532EA}"/>
                </a:ext>
              </a:extLst>
            </p:cNvPr>
            <p:cNvSpPr/>
            <p:nvPr/>
          </p:nvSpPr>
          <p:spPr>
            <a:xfrm>
              <a:off x="1088437" y="5984270"/>
              <a:ext cx="3588390" cy="612662"/>
            </a:xfrm>
            <a:prstGeom prst="parallelogram">
              <a:avLst>
                <a:gd name="adj" fmla="val 98081"/>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ローチャート: 書類 47">
              <a:extLst>
                <a:ext uri="{FF2B5EF4-FFF2-40B4-BE49-F238E27FC236}">
                  <a16:creationId xmlns:a16="http://schemas.microsoft.com/office/drawing/2014/main" id="{B6DB35D2-520A-F45B-022A-F5CA3A996010}"/>
                </a:ext>
              </a:extLst>
            </p:cNvPr>
            <p:cNvSpPr/>
            <p:nvPr/>
          </p:nvSpPr>
          <p:spPr>
            <a:xfrm rot="10800000">
              <a:off x="1716626" y="4668122"/>
              <a:ext cx="3002013" cy="1316831"/>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平行四辺形 48">
              <a:extLst>
                <a:ext uri="{FF2B5EF4-FFF2-40B4-BE49-F238E27FC236}">
                  <a16:creationId xmlns:a16="http://schemas.microsoft.com/office/drawing/2014/main" id="{5B28AB1D-1CF1-1CC9-EC49-95E37D7E6C9C}"/>
                </a:ext>
              </a:extLst>
            </p:cNvPr>
            <p:cNvSpPr/>
            <p:nvPr/>
          </p:nvSpPr>
          <p:spPr>
            <a:xfrm rot="18860962">
              <a:off x="606138" y="5398609"/>
              <a:ext cx="1609289" cy="715985"/>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平行四辺形 49">
              <a:extLst>
                <a:ext uri="{FF2B5EF4-FFF2-40B4-BE49-F238E27FC236}">
                  <a16:creationId xmlns:a16="http://schemas.microsoft.com/office/drawing/2014/main" id="{F8383F08-B510-42BA-6F25-DC42250AC269}"/>
                </a:ext>
              </a:extLst>
            </p:cNvPr>
            <p:cNvSpPr/>
            <p:nvPr/>
          </p:nvSpPr>
          <p:spPr>
            <a:xfrm rot="18869495">
              <a:off x="3501522" y="5252220"/>
              <a:ext cx="1751265" cy="846748"/>
            </a:xfrm>
            <a:prstGeom prst="parallelogram">
              <a:avLst>
                <a:gd name="adj" fmla="val 101597"/>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ローチャート: 記憶データ 50">
              <a:extLst>
                <a:ext uri="{FF2B5EF4-FFF2-40B4-BE49-F238E27FC236}">
                  <a16:creationId xmlns:a16="http://schemas.microsoft.com/office/drawing/2014/main" id="{D52D3383-8446-1F40-3FD8-0EE2F1571E17}"/>
                </a:ext>
              </a:extLst>
            </p:cNvPr>
            <p:cNvSpPr/>
            <p:nvPr/>
          </p:nvSpPr>
          <p:spPr>
            <a:xfrm rot="10800000">
              <a:off x="1451644" y="5614988"/>
              <a:ext cx="1208481" cy="931946"/>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記憶データ 51">
              <a:extLst>
                <a:ext uri="{FF2B5EF4-FFF2-40B4-BE49-F238E27FC236}">
                  <a16:creationId xmlns:a16="http://schemas.microsoft.com/office/drawing/2014/main" id="{4BC8E8FA-7937-89DE-EB61-F2829BC8BAAB}"/>
                </a:ext>
              </a:extLst>
            </p:cNvPr>
            <p:cNvSpPr/>
            <p:nvPr/>
          </p:nvSpPr>
          <p:spPr>
            <a:xfrm rot="10800000" flipH="1">
              <a:off x="1159137" y="5614988"/>
              <a:ext cx="1208481" cy="931946"/>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Picture 4" descr="ドンコのイラスト | かわいいフリー素材集 いらすとや">
              <a:extLst>
                <a:ext uri="{FF2B5EF4-FFF2-40B4-BE49-F238E27FC236}">
                  <a16:creationId xmlns:a16="http://schemas.microsoft.com/office/drawing/2014/main" id="{26591661-5535-7DFA-E483-7647BB34E23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17889" y="5552704"/>
              <a:ext cx="1177689" cy="900144"/>
            </a:xfrm>
            <a:prstGeom prst="rect">
              <a:avLst/>
            </a:prstGeom>
            <a:noFill/>
            <a:extLst>
              <a:ext uri="{909E8E84-426E-40DD-AFC4-6F175D3DCCD1}">
                <a14:hiddenFill xmlns:a14="http://schemas.microsoft.com/office/drawing/2010/main">
                  <a:solidFill>
                    <a:srgbClr val="FFFFFF"/>
                  </a:solidFill>
                </a14:hiddenFill>
              </a:ext>
            </a:extLst>
          </p:spPr>
        </p:pic>
        <p:sp>
          <p:nvSpPr>
            <p:cNvPr id="54" name="フローチャート: 書類 53">
              <a:extLst>
                <a:ext uri="{FF2B5EF4-FFF2-40B4-BE49-F238E27FC236}">
                  <a16:creationId xmlns:a16="http://schemas.microsoft.com/office/drawing/2014/main" id="{83791C6F-24D7-017B-848B-3CEE6D9764EE}"/>
                </a:ext>
              </a:extLst>
            </p:cNvPr>
            <p:cNvSpPr/>
            <p:nvPr/>
          </p:nvSpPr>
          <p:spPr>
            <a:xfrm rot="10800000">
              <a:off x="1103848" y="5316239"/>
              <a:ext cx="2963073" cy="1264817"/>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直方体 56">
              <a:extLst>
                <a:ext uri="{FF2B5EF4-FFF2-40B4-BE49-F238E27FC236}">
                  <a16:creationId xmlns:a16="http://schemas.microsoft.com/office/drawing/2014/main" id="{50E3E28F-D251-9464-0F0B-DAC89DBAD8D7}"/>
                </a:ext>
              </a:extLst>
            </p:cNvPr>
            <p:cNvSpPr/>
            <p:nvPr/>
          </p:nvSpPr>
          <p:spPr>
            <a:xfrm>
              <a:off x="1095583" y="4131076"/>
              <a:ext cx="3596836" cy="2465858"/>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72972889-1EA4-8563-1654-C659D22265E6}"/>
              </a:ext>
            </a:extLst>
          </p:cNvPr>
          <p:cNvGrpSpPr/>
          <p:nvPr/>
        </p:nvGrpSpPr>
        <p:grpSpPr>
          <a:xfrm>
            <a:off x="5635228" y="5452283"/>
            <a:ext cx="916781" cy="914400"/>
            <a:chOff x="5641002" y="2561445"/>
            <a:chExt cx="916781" cy="914400"/>
          </a:xfrm>
        </p:grpSpPr>
        <p:pic>
          <p:nvPicPr>
            <p:cNvPr id="77" name="グラフィックス 76" descr="ユーザー 単色塗りつぶし">
              <a:extLst>
                <a:ext uri="{FF2B5EF4-FFF2-40B4-BE49-F238E27FC236}">
                  <a16:creationId xmlns:a16="http://schemas.microsoft.com/office/drawing/2014/main" id="{7E6A6DFA-7701-5D85-B85F-6AA8A7FA02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41002" y="2561445"/>
              <a:ext cx="914400" cy="914400"/>
            </a:xfrm>
            <a:prstGeom prst="rect">
              <a:avLst/>
            </a:prstGeom>
          </p:spPr>
        </p:pic>
        <p:pic>
          <p:nvPicPr>
            <p:cNvPr id="83" name="グラフィックス 82" descr="ユーザー 単色塗りつぶし">
              <a:extLst>
                <a:ext uri="{FF2B5EF4-FFF2-40B4-BE49-F238E27FC236}">
                  <a16:creationId xmlns:a16="http://schemas.microsoft.com/office/drawing/2014/main" id="{1CEA147C-2AF1-05DB-D73F-8C0F6ADA613C}"/>
                </a:ext>
              </a:extLst>
            </p:cNvPr>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5643383" y="2561445"/>
              <a:ext cx="914400" cy="914400"/>
            </a:xfrm>
            <a:custGeom>
              <a:avLst/>
              <a:gdLst>
                <a:gd name="connsiteX0" fmla="*/ 0 w 914400"/>
                <a:gd name="connsiteY0" fmla="*/ 0 h 914400"/>
                <a:gd name="connsiteX1" fmla="*/ 459266 w 914400"/>
                <a:gd name="connsiteY1" fmla="*/ 0 h 914400"/>
                <a:gd name="connsiteX2" fmla="*/ 459266 w 914400"/>
                <a:gd name="connsiteY2" fmla="*/ 890588 h 914400"/>
                <a:gd name="connsiteX3" fmla="*/ 914400 w 914400"/>
                <a:gd name="connsiteY3" fmla="*/ 890588 h 914400"/>
                <a:gd name="connsiteX4" fmla="*/ 914400 w 914400"/>
                <a:gd name="connsiteY4" fmla="*/ 914400 h 914400"/>
                <a:gd name="connsiteX5" fmla="*/ 0 w 91440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0" y="0"/>
                  </a:moveTo>
                  <a:lnTo>
                    <a:pt x="459266" y="0"/>
                  </a:lnTo>
                  <a:lnTo>
                    <a:pt x="459266" y="890588"/>
                  </a:lnTo>
                  <a:lnTo>
                    <a:pt x="914400" y="890588"/>
                  </a:lnTo>
                  <a:lnTo>
                    <a:pt x="914400" y="914400"/>
                  </a:lnTo>
                  <a:lnTo>
                    <a:pt x="0" y="914400"/>
                  </a:lnTo>
                  <a:close/>
                </a:path>
              </a:pathLst>
            </a:custGeom>
          </p:spPr>
        </p:pic>
      </p:grpSp>
      <p:grpSp>
        <p:nvGrpSpPr>
          <p:cNvPr id="84" name="グループ化 83">
            <a:extLst>
              <a:ext uri="{FF2B5EF4-FFF2-40B4-BE49-F238E27FC236}">
                <a16:creationId xmlns:a16="http://schemas.microsoft.com/office/drawing/2014/main" id="{BAEBB20F-5F37-08A9-94E8-BECCEDEE939C}"/>
              </a:ext>
            </a:extLst>
          </p:cNvPr>
          <p:cNvGrpSpPr/>
          <p:nvPr/>
        </p:nvGrpSpPr>
        <p:grpSpPr>
          <a:xfrm>
            <a:off x="4211526" y="1992709"/>
            <a:ext cx="3808484" cy="3718336"/>
            <a:chOff x="3227385" y="-75580"/>
            <a:chExt cx="5852446" cy="5713916"/>
          </a:xfrm>
          <a:solidFill>
            <a:srgbClr val="000000">
              <a:alpha val="50000"/>
            </a:srgbClr>
          </a:solidFill>
        </p:grpSpPr>
        <p:pic>
          <p:nvPicPr>
            <p:cNvPr id="85" name="グラフィックス 84" descr="ライト: オン 単色塗りつぶし">
              <a:extLst>
                <a:ext uri="{FF2B5EF4-FFF2-40B4-BE49-F238E27FC236}">
                  <a16:creationId xmlns:a16="http://schemas.microsoft.com/office/drawing/2014/main" id="{8C75D859-B612-C299-F291-1F9CE7468AD7}"/>
                </a:ext>
              </a:extLst>
            </p:cNvPr>
            <p:cNvPicPr>
              <a:picLocks noChangeAspect="1"/>
            </p:cNvPicPr>
            <p:nvPr/>
          </p:nvPicPr>
          <p:blipFill>
            <a:blip r:embed="rId9">
              <a:extLst>
                <a:ext uri="{96DAC541-7B7A-43D3-8B79-37D633B846F1}">
                  <asvg:svgBlip xmlns:asvg="http://schemas.microsoft.com/office/drawing/2016/SVG/main" r:embed="rId10"/>
                </a:ext>
              </a:extLst>
            </a:blip>
            <a:srcRect l="49933"/>
            <a:stretch>
              <a:fillRect/>
            </a:stretch>
          </p:blipFill>
          <p:spPr>
            <a:xfrm>
              <a:off x="6128465" y="-73080"/>
              <a:ext cx="2859533" cy="5711415"/>
            </a:xfrm>
            <a:custGeom>
              <a:avLst/>
              <a:gdLst>
                <a:gd name="connsiteX0" fmla="*/ 0 w 3977707"/>
                <a:gd name="connsiteY0" fmla="*/ 0 h 7944774"/>
                <a:gd name="connsiteX1" fmla="*/ 3977707 w 3977707"/>
                <a:gd name="connsiteY1" fmla="*/ 0 h 7944774"/>
                <a:gd name="connsiteX2" fmla="*/ 3977707 w 3977707"/>
                <a:gd name="connsiteY2" fmla="*/ 7944774 h 7944774"/>
                <a:gd name="connsiteX3" fmla="*/ 0 w 3977707"/>
                <a:gd name="connsiteY3" fmla="*/ 7944774 h 7944774"/>
              </a:gdLst>
              <a:ahLst/>
              <a:cxnLst>
                <a:cxn ang="0">
                  <a:pos x="connsiteX0" y="connsiteY0"/>
                </a:cxn>
                <a:cxn ang="0">
                  <a:pos x="connsiteX1" y="connsiteY1"/>
                </a:cxn>
                <a:cxn ang="0">
                  <a:pos x="connsiteX2" y="connsiteY2"/>
                </a:cxn>
                <a:cxn ang="0">
                  <a:pos x="connsiteX3" y="connsiteY3"/>
                </a:cxn>
              </a:cxnLst>
              <a:rect l="l" t="t" r="r" b="b"/>
              <a:pathLst>
                <a:path w="3977707" h="7944774">
                  <a:moveTo>
                    <a:pt x="0" y="0"/>
                  </a:moveTo>
                  <a:lnTo>
                    <a:pt x="3977707" y="0"/>
                  </a:lnTo>
                  <a:lnTo>
                    <a:pt x="3977707" y="7944774"/>
                  </a:lnTo>
                  <a:lnTo>
                    <a:pt x="0" y="7944774"/>
                  </a:lnTo>
                  <a:close/>
                </a:path>
              </a:pathLst>
            </a:custGeom>
          </p:spPr>
        </p:pic>
        <p:pic>
          <p:nvPicPr>
            <p:cNvPr id="87" name="グラフィックス 86" descr="ライト: オン 単色塗りつぶし">
              <a:extLst>
                <a:ext uri="{FF2B5EF4-FFF2-40B4-BE49-F238E27FC236}">
                  <a16:creationId xmlns:a16="http://schemas.microsoft.com/office/drawing/2014/main" id="{19AEE7A9-5602-057D-33A5-CB1455874F8F}"/>
                </a:ext>
              </a:extLst>
            </p:cNvPr>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3227385" y="-75580"/>
              <a:ext cx="5852446" cy="5713916"/>
            </a:xfrm>
            <a:custGeom>
              <a:avLst/>
              <a:gdLst>
                <a:gd name="connsiteX0" fmla="*/ 0 w 1900453"/>
                <a:gd name="connsiteY0" fmla="*/ 0 h 1900453"/>
                <a:gd name="connsiteX1" fmla="*/ 1900453 w 1900453"/>
                <a:gd name="connsiteY1" fmla="*/ 0 h 1900453"/>
                <a:gd name="connsiteX2" fmla="*/ 1900453 w 1900453"/>
                <a:gd name="connsiteY2" fmla="*/ 23160 h 1900453"/>
                <a:gd name="connsiteX3" fmla="*/ 940945 w 1900453"/>
                <a:gd name="connsiteY3" fmla="*/ 23160 h 1900453"/>
                <a:gd name="connsiteX4" fmla="*/ 940945 w 1900453"/>
                <a:gd name="connsiteY4" fmla="*/ 1900453 h 1900453"/>
                <a:gd name="connsiteX5" fmla="*/ 0 w 1900453"/>
                <a:gd name="connsiteY5" fmla="*/ 1900453 h 19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453" h="1900453">
                  <a:moveTo>
                    <a:pt x="0" y="0"/>
                  </a:moveTo>
                  <a:lnTo>
                    <a:pt x="1900453" y="0"/>
                  </a:lnTo>
                  <a:lnTo>
                    <a:pt x="1900453" y="23160"/>
                  </a:lnTo>
                  <a:lnTo>
                    <a:pt x="940945" y="23160"/>
                  </a:lnTo>
                  <a:lnTo>
                    <a:pt x="940945" y="1900453"/>
                  </a:lnTo>
                  <a:lnTo>
                    <a:pt x="0" y="1900453"/>
                  </a:lnTo>
                  <a:close/>
                </a:path>
              </a:pathLst>
            </a:custGeom>
          </p:spPr>
        </p:pic>
      </p:grpSp>
      <p:grpSp>
        <p:nvGrpSpPr>
          <p:cNvPr id="88" name="グループ化 87">
            <a:extLst>
              <a:ext uri="{FF2B5EF4-FFF2-40B4-BE49-F238E27FC236}">
                <a16:creationId xmlns:a16="http://schemas.microsoft.com/office/drawing/2014/main" id="{6B647C1C-CA58-FE79-5172-6CFA266151EE}"/>
              </a:ext>
            </a:extLst>
          </p:cNvPr>
          <p:cNvGrpSpPr/>
          <p:nvPr/>
        </p:nvGrpSpPr>
        <p:grpSpPr>
          <a:xfrm>
            <a:off x="7322735" y="4115192"/>
            <a:ext cx="3597176" cy="2522810"/>
            <a:chOff x="7322735" y="4115192"/>
            <a:chExt cx="3597176" cy="2522810"/>
          </a:xfrm>
        </p:grpSpPr>
        <p:sp>
          <p:nvSpPr>
            <p:cNvPr id="89" name="直方体 88">
              <a:extLst>
                <a:ext uri="{FF2B5EF4-FFF2-40B4-BE49-F238E27FC236}">
                  <a16:creationId xmlns:a16="http://schemas.microsoft.com/office/drawing/2014/main" id="{02DEB262-F9FC-7EB2-1E26-96BC59A09491}"/>
                </a:ext>
              </a:extLst>
            </p:cNvPr>
            <p:cNvSpPr/>
            <p:nvPr/>
          </p:nvSpPr>
          <p:spPr>
            <a:xfrm rot="10800000">
              <a:off x="7323074" y="4115192"/>
              <a:ext cx="3596836" cy="2465858"/>
            </a:xfrm>
            <a:prstGeom prst="cube">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平行四辺形 89">
              <a:extLst>
                <a:ext uri="{FF2B5EF4-FFF2-40B4-BE49-F238E27FC236}">
                  <a16:creationId xmlns:a16="http://schemas.microsoft.com/office/drawing/2014/main" id="{05D1F202-AECD-3952-EC35-B29854868119}"/>
                </a:ext>
              </a:extLst>
            </p:cNvPr>
            <p:cNvSpPr/>
            <p:nvPr/>
          </p:nvSpPr>
          <p:spPr>
            <a:xfrm>
              <a:off x="7329855" y="5984267"/>
              <a:ext cx="3588390" cy="612662"/>
            </a:xfrm>
            <a:prstGeom prst="parallelogram">
              <a:avLst>
                <a:gd name="adj" fmla="val 98081"/>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フローチャート: 書類 90">
              <a:extLst>
                <a:ext uri="{FF2B5EF4-FFF2-40B4-BE49-F238E27FC236}">
                  <a16:creationId xmlns:a16="http://schemas.microsoft.com/office/drawing/2014/main" id="{CB1365AB-31AE-5B7F-A503-AD2788D5E96E}"/>
                </a:ext>
              </a:extLst>
            </p:cNvPr>
            <p:cNvSpPr/>
            <p:nvPr/>
          </p:nvSpPr>
          <p:spPr>
            <a:xfrm rot="10800000">
              <a:off x="7958043" y="4668118"/>
              <a:ext cx="2960201" cy="1316831"/>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4" name="Picture 4" descr="ドンコのイラスト | かわいいフリー素材集 いらすとや">
              <a:extLst>
                <a:ext uri="{FF2B5EF4-FFF2-40B4-BE49-F238E27FC236}">
                  <a16:creationId xmlns:a16="http://schemas.microsoft.com/office/drawing/2014/main" id="{F55B7D91-E597-D445-65F7-17324BAFE31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462495" y="5737858"/>
              <a:ext cx="1177689" cy="900144"/>
            </a:xfrm>
            <a:prstGeom prst="rect">
              <a:avLst/>
            </a:prstGeom>
            <a:noFill/>
            <a:extLst>
              <a:ext uri="{909E8E84-426E-40DD-AFC4-6F175D3DCCD1}">
                <a14:hiddenFill xmlns:a14="http://schemas.microsoft.com/office/drawing/2010/main">
                  <a:solidFill>
                    <a:srgbClr val="FFFFFF"/>
                  </a:solidFill>
                </a14:hiddenFill>
              </a:ext>
            </a:extLst>
          </p:spPr>
        </p:pic>
        <p:sp>
          <p:nvSpPr>
            <p:cNvPr id="96" name="フローチャート: 記憶データ 95">
              <a:extLst>
                <a:ext uri="{FF2B5EF4-FFF2-40B4-BE49-F238E27FC236}">
                  <a16:creationId xmlns:a16="http://schemas.microsoft.com/office/drawing/2014/main" id="{E543D29D-6EDA-8D0E-A49A-D352D795AB24}"/>
                </a:ext>
              </a:extLst>
            </p:cNvPr>
            <p:cNvSpPr/>
            <p:nvPr/>
          </p:nvSpPr>
          <p:spPr>
            <a:xfrm rot="10800000">
              <a:off x="7646309" y="5614988"/>
              <a:ext cx="1208481" cy="931946"/>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ローチャート: 記憶データ 103">
              <a:extLst>
                <a:ext uri="{FF2B5EF4-FFF2-40B4-BE49-F238E27FC236}">
                  <a16:creationId xmlns:a16="http://schemas.microsoft.com/office/drawing/2014/main" id="{5C45F0C4-B31A-4761-F2E4-CF5426CF6886}"/>
                </a:ext>
              </a:extLst>
            </p:cNvPr>
            <p:cNvSpPr/>
            <p:nvPr/>
          </p:nvSpPr>
          <p:spPr>
            <a:xfrm rot="10800000" flipH="1">
              <a:off x="7353803" y="5614988"/>
              <a:ext cx="1208481" cy="931946"/>
            </a:xfrm>
            <a:prstGeom prst="flowChartOnlineStorage">
              <a:avLst/>
            </a:prstGeom>
            <a:gradFill>
              <a:gsLst>
                <a:gs pos="100000">
                  <a:schemeClr val="bg1">
                    <a:lumMod val="85000"/>
                  </a:schemeClr>
                </a:gs>
                <a:gs pos="14000">
                  <a:schemeClr val="tx1">
                    <a:lumMod val="75000"/>
                    <a:lumOff val="25000"/>
                  </a:schemeClr>
                </a:gs>
                <a:gs pos="56000">
                  <a:schemeClr val="tx1">
                    <a:lumMod val="50000"/>
                    <a:lumOff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フローチャート: 書類 104">
              <a:extLst>
                <a:ext uri="{FF2B5EF4-FFF2-40B4-BE49-F238E27FC236}">
                  <a16:creationId xmlns:a16="http://schemas.microsoft.com/office/drawing/2014/main" id="{9F52344A-5370-D066-4F0E-3C355A63B15E}"/>
                </a:ext>
              </a:extLst>
            </p:cNvPr>
            <p:cNvSpPr/>
            <p:nvPr/>
          </p:nvSpPr>
          <p:spPr>
            <a:xfrm rot="10800000">
              <a:off x="7322735" y="5332113"/>
              <a:ext cx="2963073" cy="1264817"/>
            </a:xfrm>
            <a:prstGeom prst="flowChartDocument">
              <a:avLst/>
            </a:prstGeom>
            <a:solidFill>
              <a:srgbClr val="99DFF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直方体 105">
              <a:extLst>
                <a:ext uri="{FF2B5EF4-FFF2-40B4-BE49-F238E27FC236}">
                  <a16:creationId xmlns:a16="http://schemas.microsoft.com/office/drawing/2014/main" id="{9FAF8CE1-CC19-B446-474C-8C4BA245FC87}"/>
                </a:ext>
              </a:extLst>
            </p:cNvPr>
            <p:cNvSpPr/>
            <p:nvPr/>
          </p:nvSpPr>
          <p:spPr>
            <a:xfrm>
              <a:off x="7323075" y="4115195"/>
              <a:ext cx="3596836" cy="2465858"/>
            </a:xfrm>
            <a:prstGeom prst="cub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62526344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D717D-1592-B034-9EB1-6162224BEA2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660625ED-1DFE-F22C-B9F1-A5C194CC180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991B60D-DEA5-BFCB-BB6A-8520AC92C30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80783326-EF73-E629-56F0-3EEA30737A7D}"/>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C4FD1967-BBEE-0C06-49BE-0AF4CAA0141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E3C12D3-B653-D58F-2BE8-1C008D3AE865}"/>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62F51417-E52A-3BDF-F8C1-F02A40A97BF0}"/>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B75CB4C3-CE83-08C4-C408-76E7082C76F1}"/>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A11329D1-82CD-BBDF-4D53-56B537651FB5}"/>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C25CA8B9-FF3C-BCF3-CC16-A8C5E579FEB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D010CEA-4002-A9B6-085D-58609A5D9189}"/>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FF0EF5D-7B57-2D25-CB34-A845736C6D3F}"/>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C301A90-4B20-87D2-14B4-AB22E6C05050}"/>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BB70B5C-5AE2-9F96-1D34-C8D4339AFEC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DDD9275-85C9-9F75-2403-52F98D1206AD}"/>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4DC9F11-C8DE-F256-FB97-14FD4A008200}"/>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9469CA6-FF82-1028-C43E-780905665DF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0F069B3-5668-1F09-4508-DC443B7140C1}"/>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2655842-1118-E080-8116-6D74F734FFBF}"/>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B5EF39E-B51A-9BB4-C5C8-C6EB7F868BB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67025B7-B43D-5169-62E3-326E7CA241A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559C743-E9C2-C759-0FC1-CB64DF6EAD83}"/>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1D8B4385-2553-CA05-E641-169E4A5AA89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A6D7209-53BD-A6DD-02F5-EAA051381325}"/>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D83F854-1366-F59A-0B24-B9820414FFA2}"/>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39895CDC-E233-01F5-F56D-5C886A9927D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BA3FD971-B34F-A700-701D-F8A6E68C6CEC}"/>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C1726BF1-2A63-5A7A-8C34-F9EE4D7F49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029235" y="1645670"/>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B07B2BE5-5240-2DF8-62D4-F9C08AFE7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6511746" y="175103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8493D775-DD8C-A276-2157-9B6D4B8BD2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7322535" y="1679069"/>
            <a:ext cx="2276562" cy="1740064"/>
          </a:xfrm>
          <a:prstGeom prst="rect">
            <a:avLst/>
          </a:prstGeom>
        </p:spPr>
      </p:pic>
      <p:sp>
        <p:nvSpPr>
          <p:cNvPr id="33" name="テキスト ボックス 32">
            <a:extLst>
              <a:ext uri="{FF2B5EF4-FFF2-40B4-BE49-F238E27FC236}">
                <a16:creationId xmlns:a16="http://schemas.microsoft.com/office/drawing/2014/main" id="{5305D202-C9E3-54B4-2EBB-77623336506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2BCB8A10-1335-BCC5-36A4-D1D5FC9CE28D}"/>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38DB08DF-9447-DF3D-08D1-CBAAA8D5CBC2}"/>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0B84507-C2EB-110E-69BF-E2D3438666AE}"/>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AF2570D3-6401-A271-DA69-87DB7638A84B}"/>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B907BAB-FDB8-B855-6640-EA192A7CBF1B}"/>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3501EE4-BF8E-8BC7-5CC6-8315D637A813}"/>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51A44CB-CE87-955E-C46E-892AD2A71E86}"/>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D23A257-993D-4EDB-B7FC-3915C110E5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80BFBCA-8EB7-DB56-DDBC-A63C50059572}"/>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0F503B64-402D-73F0-2CB2-DA64ECFA4D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8FF3F37F-6B61-0C2C-312A-6B362C7EE8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E5E89AD7-10B9-690F-0ECB-EA453037B9CC}"/>
              </a:ext>
            </a:extLst>
          </p:cNvPr>
          <p:cNvSpPr/>
          <p:nvPr/>
        </p:nvSpPr>
        <p:spPr>
          <a:xfrm>
            <a:off x="21155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ローチャート: 書類 109">
            <a:extLst>
              <a:ext uri="{FF2B5EF4-FFF2-40B4-BE49-F238E27FC236}">
                <a16:creationId xmlns:a16="http://schemas.microsoft.com/office/drawing/2014/main" id="{801D6679-6437-2D09-53D5-269E420E863E}"/>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a:extLst>
              <a:ext uri="{FF2B5EF4-FFF2-40B4-BE49-F238E27FC236}">
                <a16:creationId xmlns:a16="http://schemas.microsoft.com/office/drawing/2014/main" id="{EA4C5B43-3C43-2B23-A2EB-A06165909E7D}"/>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8</a:t>
            </a:r>
            <a:endParaRPr kumimoji="1" lang="ja-JP" altLang="en-US">
              <a:solidFill>
                <a:schemeClr val="bg1"/>
              </a:solidFill>
            </a:endParaRPr>
          </a:p>
        </p:txBody>
      </p:sp>
      <p:sp>
        <p:nvSpPr>
          <p:cNvPr id="112" name="テキスト ボックス 111">
            <a:extLst>
              <a:ext uri="{FF2B5EF4-FFF2-40B4-BE49-F238E27FC236}">
                <a16:creationId xmlns:a16="http://schemas.microsoft.com/office/drawing/2014/main" id="{8DF0DED6-8984-8443-339C-245EEB1DECD3}"/>
              </a:ext>
            </a:extLst>
          </p:cNvPr>
          <p:cNvSpPr txBox="1"/>
          <p:nvPr/>
        </p:nvSpPr>
        <p:spPr>
          <a:xfrm>
            <a:off x="10834779" y="1617362"/>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113" name="テキスト ボックス 112">
            <a:extLst>
              <a:ext uri="{FF2B5EF4-FFF2-40B4-BE49-F238E27FC236}">
                <a16:creationId xmlns:a16="http://schemas.microsoft.com/office/drawing/2014/main" id="{64F0724E-C6C9-285A-8F74-D564911AB77C}"/>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114" name="テキスト ボックス 113">
            <a:extLst>
              <a:ext uri="{FF2B5EF4-FFF2-40B4-BE49-F238E27FC236}">
                <a16:creationId xmlns:a16="http://schemas.microsoft.com/office/drawing/2014/main" id="{E9764A71-0717-8082-68A4-D4931057E726}"/>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115" name="テキスト ボックス 114">
            <a:extLst>
              <a:ext uri="{FF2B5EF4-FFF2-40B4-BE49-F238E27FC236}">
                <a16:creationId xmlns:a16="http://schemas.microsoft.com/office/drawing/2014/main" id="{BF483A16-90B4-E19F-1C90-8CA04D457EB3}"/>
              </a:ext>
            </a:extLst>
          </p:cNvPr>
          <p:cNvSpPr txBox="1"/>
          <p:nvPr/>
        </p:nvSpPr>
        <p:spPr>
          <a:xfrm>
            <a:off x="10603277" y="1369723"/>
            <a:ext cx="1228725" cy="369332"/>
          </a:xfrm>
          <a:prstGeom prst="rect">
            <a:avLst/>
          </a:prstGeom>
          <a:noFill/>
        </p:spPr>
        <p:txBody>
          <a:bodyPr wrap="square" rtlCol="0">
            <a:spAutoFit/>
          </a:bodyPr>
          <a:lstStyle/>
          <a:p>
            <a:r>
              <a:rPr lang="en-US" altLang="ja-JP">
                <a:noFill/>
              </a:rPr>
              <a:t>7</a:t>
            </a:r>
            <a:endParaRPr kumimoji="1" lang="ja-JP" altLang="en-US">
              <a:noFill/>
            </a:endParaRPr>
          </a:p>
        </p:txBody>
      </p:sp>
    </p:spTree>
    <p:extLst>
      <p:ext uri="{BB962C8B-B14F-4D97-AF65-F5344CB8AC3E}">
        <p14:creationId xmlns:p14="http://schemas.microsoft.com/office/powerpoint/2010/main" val="2666285676"/>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F816A-EC78-9FC2-32CE-E0C1F64C27D7}"/>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6D7115B4-3DC7-722E-5E05-99DFEF74FBDA}"/>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EBD340C-2EA7-C23D-F3F7-EE0851E1DEC2}"/>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90461EA4-35C4-E104-ED9B-92F18A0F919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16496FF6-B160-FF49-F1F6-8344FF2F8873}"/>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6A261AAC-1E0D-E68D-B9BB-DF779CF6370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0D1E9463-CBDE-B752-CAA5-73AB57F9CA25}"/>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0328F0D8-33DD-13E5-EF25-E948BE7F9B12}"/>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0091178D-6016-B0FB-EEF0-E34564E6AE93}"/>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199109D6-BC87-E65F-41A0-3871D410FEAB}"/>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DE9ECD2-6F65-39D8-4BED-E6CC58A222F8}"/>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2CEC444-B97C-8287-39FC-15B500345531}"/>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11912A1-8B57-456B-BAD3-690C0CB6B8BC}"/>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94AC16DD-6B5D-5F40-63E1-28E0FE078164}"/>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8D39353-A811-7104-9FE7-17530E3832F8}"/>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D4C26AD-7879-0666-92FC-D98D1032A38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70DBAD3-F96C-8282-A0BD-2AD8A6A17ED7}"/>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00047084-02C6-B72E-DB4F-A24D360C71B8}"/>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E5F56883-DA7E-8E79-55D5-094056B43B1F}"/>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DB32E7E-F8A8-5A07-FE34-6C0E4F4065C5}"/>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90503B3-BD9C-4D17-30D9-466C882C1714}"/>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1ED438F-77FF-1E6D-2CC9-FA30AD559F8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D3167735-3FD0-E085-ED0B-ED6A03873D4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303BB2E4-1877-4E58-D309-264E40263499}"/>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E1F3162-1507-35CD-5CE3-A78E7DCB048F}"/>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1B81C49B-245A-B858-136B-15EFC4464BF7}"/>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B265DB11-8DAC-D6B4-E152-AE1C67A17940}"/>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9822C8B6-7C57-82F8-0A1F-28B2BC853C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029235" y="1645670"/>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584BFAFC-AC92-8DD2-C028-3028716E2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6511746" y="175103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8B06CF02-0CB4-2785-9E71-EF0D2AA34B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7322535" y="1679069"/>
            <a:ext cx="2276562" cy="1740064"/>
          </a:xfrm>
          <a:prstGeom prst="rect">
            <a:avLst/>
          </a:prstGeom>
        </p:spPr>
      </p:pic>
      <p:sp>
        <p:nvSpPr>
          <p:cNvPr id="33" name="テキスト ボックス 32">
            <a:extLst>
              <a:ext uri="{FF2B5EF4-FFF2-40B4-BE49-F238E27FC236}">
                <a16:creationId xmlns:a16="http://schemas.microsoft.com/office/drawing/2014/main" id="{52AAB652-085F-7763-D204-6C7717DB2486}"/>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28FC7E43-964A-CBD3-A463-269AA88282D8}"/>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5A74EF1B-EC27-F9A0-7073-47D9D53253A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F057CF56-E134-CC2D-68AC-ECCC86C289EB}"/>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4CD3EAA5-53AF-384A-1BBF-4B91FCBA226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8835324-A719-1983-2493-54919FAA724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D1167E78-7C52-6B43-3ED7-92470C858699}"/>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A7EDB9D-46AA-094F-E31E-00D614668055}"/>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50E4DFF0-E113-E995-1A00-90D73A4E1B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FE28B6EA-5516-9456-CD90-EEE22700A576}"/>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06877C69-F541-3745-F75D-C86CF8E047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A14EE7A4-2574-F662-7FC5-C800AD8673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F029E24C-A0D4-9D2A-B241-48A586E98120}"/>
              </a:ext>
            </a:extLst>
          </p:cNvPr>
          <p:cNvSpPr/>
          <p:nvPr/>
        </p:nvSpPr>
        <p:spPr>
          <a:xfrm>
            <a:off x="21155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ローチャート: 書類 109">
            <a:extLst>
              <a:ext uri="{FF2B5EF4-FFF2-40B4-BE49-F238E27FC236}">
                <a16:creationId xmlns:a16="http://schemas.microsoft.com/office/drawing/2014/main" id="{08BC1060-932A-ED31-5914-1A0EEE26A939}"/>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a:extLst>
              <a:ext uri="{FF2B5EF4-FFF2-40B4-BE49-F238E27FC236}">
                <a16:creationId xmlns:a16="http://schemas.microsoft.com/office/drawing/2014/main" id="{4329FDCD-F32B-FFB7-028E-2E54258E3B01}"/>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8</a:t>
            </a:r>
            <a:endParaRPr kumimoji="1" lang="ja-JP" altLang="en-US">
              <a:solidFill>
                <a:schemeClr val="bg1"/>
              </a:solidFill>
            </a:endParaRPr>
          </a:p>
        </p:txBody>
      </p:sp>
      <p:sp>
        <p:nvSpPr>
          <p:cNvPr id="113" name="テキスト ボックス 112">
            <a:extLst>
              <a:ext uri="{FF2B5EF4-FFF2-40B4-BE49-F238E27FC236}">
                <a16:creationId xmlns:a16="http://schemas.microsoft.com/office/drawing/2014/main" id="{C1FFDE06-E9DC-9D07-0794-12160A07D60F}"/>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BED45B17-92A3-29E0-8873-E173AA206D05}"/>
              </a:ext>
            </a:extLst>
          </p:cNvPr>
          <p:cNvSpPr txBox="1"/>
          <p:nvPr/>
        </p:nvSpPr>
        <p:spPr>
          <a:xfrm>
            <a:off x="10834779" y="1617362"/>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B79C15E2-D681-243F-CF91-556BE2A90C07}"/>
              </a:ext>
            </a:extLst>
          </p:cNvPr>
          <p:cNvSpPr txBox="1"/>
          <p:nvPr/>
        </p:nvSpPr>
        <p:spPr>
          <a:xfrm>
            <a:off x="10834779"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24176326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F97BF-45C9-73EE-91A7-C9A0C91A328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9B53583-0265-B8D1-A839-E710433727A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平行四辺形 2">
            <a:extLst>
              <a:ext uri="{FF2B5EF4-FFF2-40B4-BE49-F238E27FC236}">
                <a16:creationId xmlns:a16="http://schemas.microsoft.com/office/drawing/2014/main" id="{DE55E874-F5AB-D61E-87A9-B87B9495D1E9}"/>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FA4179AC-8CA0-199E-B6C4-BE83D64B0321}"/>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82BC5B34-91CB-881F-5045-649DBE5BA6CE}"/>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8943F29A-CC31-271C-A0E3-0FAE7A4FD4A8}"/>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CCB366FF-BB2D-3C0E-4736-389CC33D87DB}"/>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3FB086BC-02BE-6C8B-B384-1D04A9B2511F}"/>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07B4F8F3-487B-ECF6-5329-46DE5FA53601}"/>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15DC6C6-32E5-3ACC-A201-D42F8297BD40}"/>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256DEEA-53E9-B79B-068D-7FA78CEF2BF4}"/>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60FA10C-AA71-7CD9-4271-32F35E8C839B}"/>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0765119-5FE9-3030-3333-C907BFDCFFF4}"/>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5102CA4-5A28-3786-5F52-994EC8100BD2}"/>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480E9D25-A310-D765-EEC6-836B5BADB280}"/>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7B84324-2576-07D5-6485-ABE417E638C9}"/>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D62E3210-4251-72BA-0DCF-7F440219C41B}"/>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EAD16359-DD7A-F1DC-C7CD-34FEE8C347DD}"/>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281C97C-0411-0221-6656-19F36D034BF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5BE52DA-9B3D-ADBC-4BA6-D0F91C290DF0}"/>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A172F63-7E23-D7E8-F489-02887112F57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9CDD04CE-68C9-8C93-569F-11E659C089A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792BDCF-903F-68F5-A425-512C3A073817}"/>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322DCEF4-70D4-10E1-6C60-4FF8F76B6AF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5A835AE-C1F8-5153-7616-A307C8DA6DF2}"/>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9D6D35A4-D02C-E4EC-DB1D-8CE96119B27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DCAB498B-4EB7-392E-B27D-9F27BCC13AD4}"/>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675EA5E3-C6DF-84A7-D243-4D333404904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9561AEF3-A182-B7A7-8A73-DCDE7A30C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228663" y="324828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6055E59B-99AB-2BFF-9186-9348A6E5BD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529233" y="3749109"/>
            <a:ext cx="2276562" cy="1740064"/>
          </a:xfrm>
          <a:prstGeom prst="rect">
            <a:avLst/>
          </a:prstGeom>
        </p:spPr>
      </p:pic>
      <p:sp>
        <p:nvSpPr>
          <p:cNvPr id="34" name="平行四辺形 33">
            <a:extLst>
              <a:ext uri="{FF2B5EF4-FFF2-40B4-BE49-F238E27FC236}">
                <a16:creationId xmlns:a16="http://schemas.microsoft.com/office/drawing/2014/main" id="{83594ABE-D564-3291-7826-135FFC437C5F}"/>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3B1DDC2-3613-4B72-561A-FDA3EB4B3CF5}"/>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32B4AD7-BB05-F8E0-96B9-A05D290ED262}"/>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CDF2F01-A916-709D-5DC7-92CE4D643501}"/>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044750E-82F2-A969-C88D-59F719BEA69A}"/>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77554EC-E433-EF80-ACE9-B51EB68AA873}"/>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356B843-FF7A-91E3-53CD-338D014704C3}"/>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9F1D44D4-9285-2619-F284-A9F80B64FA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B32EFA04-871B-4157-D8F7-3349223420A6}"/>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C8BBFE87-1D9E-48C1-C68F-72A97BCC56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8" name="図 57">
            <a:extLst>
              <a:ext uri="{FF2B5EF4-FFF2-40B4-BE49-F238E27FC236}">
                <a16:creationId xmlns:a16="http://schemas.microsoft.com/office/drawing/2014/main" id="{5C01C14E-E9EF-D7C7-00B0-452F3897E1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9" name="四角形: 角を丸くする 58">
            <a:extLst>
              <a:ext uri="{FF2B5EF4-FFF2-40B4-BE49-F238E27FC236}">
                <a16:creationId xmlns:a16="http://schemas.microsoft.com/office/drawing/2014/main" id="{03C8F3DD-27A3-E220-0F82-0E9F5A6A96E8}"/>
              </a:ext>
            </a:extLst>
          </p:cNvPr>
          <p:cNvSpPr/>
          <p:nvPr/>
        </p:nvSpPr>
        <p:spPr>
          <a:xfrm>
            <a:off x="22933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ローチャート: 書類 109">
            <a:extLst>
              <a:ext uri="{FF2B5EF4-FFF2-40B4-BE49-F238E27FC236}">
                <a16:creationId xmlns:a16="http://schemas.microsoft.com/office/drawing/2014/main" id="{ADFD3CBD-149F-8C8E-591D-C2765DC378A4}"/>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a:extLst>
              <a:ext uri="{FF2B5EF4-FFF2-40B4-BE49-F238E27FC236}">
                <a16:creationId xmlns:a16="http://schemas.microsoft.com/office/drawing/2014/main" id="{84F73A20-D80B-4022-B55A-06043DE16FEB}"/>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8</a:t>
            </a:r>
            <a:endParaRPr kumimoji="1" lang="ja-JP" altLang="en-US">
              <a:solidFill>
                <a:schemeClr val="bg1"/>
              </a:solidFill>
            </a:endParaRPr>
          </a:p>
        </p:txBody>
      </p:sp>
      <p:sp>
        <p:nvSpPr>
          <p:cNvPr id="112" name="テキスト ボックス 111">
            <a:extLst>
              <a:ext uri="{FF2B5EF4-FFF2-40B4-BE49-F238E27FC236}">
                <a16:creationId xmlns:a16="http://schemas.microsoft.com/office/drawing/2014/main" id="{EEA1442B-5E0C-E303-9D6B-1103ABDC92C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115" name="テキスト ボックス 114">
            <a:extLst>
              <a:ext uri="{FF2B5EF4-FFF2-40B4-BE49-F238E27FC236}">
                <a16:creationId xmlns:a16="http://schemas.microsoft.com/office/drawing/2014/main" id="{6C47FC09-BADB-6B4E-16A9-81816F4FE257}"/>
              </a:ext>
            </a:extLst>
          </p:cNvPr>
          <p:cNvSpPr txBox="1"/>
          <p:nvPr/>
        </p:nvSpPr>
        <p:spPr>
          <a:xfrm>
            <a:off x="10838213" y="138664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116" name="テキスト ボックス 115">
            <a:extLst>
              <a:ext uri="{FF2B5EF4-FFF2-40B4-BE49-F238E27FC236}">
                <a16:creationId xmlns:a16="http://schemas.microsoft.com/office/drawing/2014/main" id="{CBD9B9C6-D550-FEB9-95E0-7D4E112BF605}"/>
              </a:ext>
            </a:extLst>
          </p:cNvPr>
          <p:cNvSpPr txBox="1"/>
          <p:nvPr/>
        </p:nvSpPr>
        <p:spPr>
          <a:xfrm>
            <a:off x="10838213" y="1617374"/>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117" name="テキスト ボックス 116">
            <a:extLst>
              <a:ext uri="{FF2B5EF4-FFF2-40B4-BE49-F238E27FC236}">
                <a16:creationId xmlns:a16="http://schemas.microsoft.com/office/drawing/2014/main" id="{11E46EAE-D873-904A-9E7C-E4FEB6B5D4D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Tree>
    <p:extLst>
      <p:ext uri="{BB962C8B-B14F-4D97-AF65-F5344CB8AC3E}">
        <p14:creationId xmlns:p14="http://schemas.microsoft.com/office/powerpoint/2010/main" val="45767529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B2570-AD83-19A1-6032-2F4BB719712C}"/>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AED23050-B2A7-EB1D-1789-1BADEA89EA67}"/>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1712B3E1-F76E-9562-869D-6E66FE114633}"/>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26680DAD-DD12-FC5F-DC70-1F0724DB74C2}"/>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84B791F5-6400-9EC7-18E2-AFBF8D22CEE9}"/>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734A5DD9-168A-FCCC-7B16-B41EB9DF4753}"/>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C87B29E6-8ACC-8C23-B8A0-6E555393E7B4}"/>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2CB362B6-A57F-CBEE-FD56-64916D37A471}"/>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99CC1F97-3F32-A692-92DF-63D76F62A2F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9FE166AE-978C-71F5-43E3-085CCD2F69AD}"/>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E29A7A6-6167-A874-C208-428B64EDC9BD}"/>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A15D6562-AF2C-2EDB-E8AD-F7345D51BDA7}"/>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0A88161-CD2B-A38D-9C3F-2517AF5B7EA8}"/>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B33F13C-D884-C328-863C-E6D91718EA5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9E8D532-9FA7-B777-392C-3B246A6925A0}"/>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FEC88EF-95C6-F63B-A891-3DC492ABFF9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5E1A676-C8FA-2696-F614-B51AB4E69F7D}"/>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EF95E0B-22DC-A12C-C9D6-0AD6DDF415FC}"/>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E948801-CB6A-DDC4-C917-08A35C7CA84F}"/>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2DA252A-6E88-F7CA-23D3-6064FCEE48C0}"/>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D31CA6D-C3B7-7723-BE57-3752B7E33A55}"/>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CD0E729-F328-C09C-6280-F2FC5322B8C6}"/>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6B558416-AA79-4903-7BC5-072368DA480D}"/>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3FD1B91-5E60-B580-9422-A85DB1E8851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FD59D47-B534-E342-ED70-3D4C35CA5870}"/>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3592847E-AB34-D6E8-E7F7-97A32189A678}"/>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9AA54CF-655C-4941-469B-99B31804B80D}"/>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4D1F1E97-FBE3-7612-F30B-1D4C95CD123B}"/>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1D564AA7-C618-677F-2C45-FB7F0637658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A9DAEAF3-9E57-5386-58EC-449A52C607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228663" y="324828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F0A7F598-2FC2-BEF8-CE4C-FF962EA23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529233" y="3749109"/>
            <a:ext cx="2276562" cy="1740064"/>
          </a:xfrm>
          <a:prstGeom prst="rect">
            <a:avLst/>
          </a:prstGeom>
        </p:spPr>
      </p:pic>
      <p:sp>
        <p:nvSpPr>
          <p:cNvPr id="34" name="平行四辺形 33">
            <a:extLst>
              <a:ext uri="{FF2B5EF4-FFF2-40B4-BE49-F238E27FC236}">
                <a16:creationId xmlns:a16="http://schemas.microsoft.com/office/drawing/2014/main" id="{5EF5DDB5-0FCF-2808-D8FD-5B701141D501}"/>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73B12CE1-9D5A-5EA3-05F8-4B57F19B067A}"/>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F796452-6800-6313-0142-896191C0AC2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4DCE16BA-199F-0BC9-FF32-7530BD294306}"/>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A379DC4-EA64-113E-824B-5E341E074041}"/>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D156092-61DA-0CDF-68D0-C88AD5A1A62A}"/>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6DCA648-CE25-4B73-59B9-BC144091A6F7}"/>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FF68FA4A-FDB2-85BF-1300-81B410BC20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AF3801C-9431-F47D-6B18-ECF0AE6F1EAD}"/>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1307AD54-179C-C237-41EC-4F0F116F78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8" name="図 57">
            <a:extLst>
              <a:ext uri="{FF2B5EF4-FFF2-40B4-BE49-F238E27FC236}">
                <a16:creationId xmlns:a16="http://schemas.microsoft.com/office/drawing/2014/main" id="{3F44BDE2-BAEA-E72C-731D-7BA82D63E8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9" name="四角形: 角を丸くする 58">
            <a:extLst>
              <a:ext uri="{FF2B5EF4-FFF2-40B4-BE49-F238E27FC236}">
                <a16:creationId xmlns:a16="http://schemas.microsoft.com/office/drawing/2014/main" id="{0D9CA312-F534-1999-CEAB-2E33ECA2AA93}"/>
              </a:ext>
            </a:extLst>
          </p:cNvPr>
          <p:cNvSpPr/>
          <p:nvPr/>
        </p:nvSpPr>
        <p:spPr>
          <a:xfrm>
            <a:off x="22933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ローチャート: 書類 109">
            <a:extLst>
              <a:ext uri="{FF2B5EF4-FFF2-40B4-BE49-F238E27FC236}">
                <a16:creationId xmlns:a16="http://schemas.microsoft.com/office/drawing/2014/main" id="{EFF0F725-1C7A-A845-38CF-70EE13A054D2}"/>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CAA1C-2A84-7F79-5571-4C1B58FF8C9D}"/>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8</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9FFB453B-4BD9-44B3-B9DC-AB32660360D0}"/>
              </a:ext>
            </a:extLst>
          </p:cNvPr>
          <p:cNvSpPr txBox="1"/>
          <p:nvPr/>
        </p:nvSpPr>
        <p:spPr>
          <a:xfrm>
            <a:off x="10834779"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38" name="テキスト ボックス 37">
            <a:extLst>
              <a:ext uri="{FF2B5EF4-FFF2-40B4-BE49-F238E27FC236}">
                <a16:creationId xmlns:a16="http://schemas.microsoft.com/office/drawing/2014/main" id="{9EDD7422-1539-0605-7262-85D127A57CC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C0E30F3C-28C7-C8A0-AD69-F28FE49AF797}"/>
              </a:ext>
            </a:extLst>
          </p:cNvPr>
          <p:cNvSpPr txBox="1"/>
          <p:nvPr/>
        </p:nvSpPr>
        <p:spPr>
          <a:xfrm>
            <a:off x="10838213" y="1617374"/>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49" name="テキスト ボックス 48">
            <a:extLst>
              <a:ext uri="{FF2B5EF4-FFF2-40B4-BE49-F238E27FC236}">
                <a16:creationId xmlns:a16="http://schemas.microsoft.com/office/drawing/2014/main" id="{B61E70F9-C1E6-916C-65B6-D66E4A8F572D}"/>
              </a:ext>
            </a:extLst>
          </p:cNvPr>
          <p:cNvSpPr txBox="1"/>
          <p:nvPr/>
        </p:nvSpPr>
        <p:spPr>
          <a:xfrm>
            <a:off x="10606711" y="1863361"/>
            <a:ext cx="1228725" cy="369332"/>
          </a:xfrm>
          <a:prstGeom prst="rect">
            <a:avLst/>
          </a:prstGeom>
          <a:noFill/>
        </p:spPr>
        <p:txBody>
          <a:bodyPr wrap="square" rtlCol="0">
            <a:spAutoFit/>
          </a:bodyPr>
          <a:lstStyle/>
          <a:p>
            <a:r>
              <a:rPr kumimoji="1" lang="en-US" altLang="ja-JP">
                <a:noFill/>
              </a:rPr>
              <a:t>9</a:t>
            </a:r>
            <a:endParaRPr kumimoji="1" lang="ja-JP" altLang="en-US">
              <a:noFill/>
            </a:endParaRPr>
          </a:p>
        </p:txBody>
      </p:sp>
    </p:spTree>
    <p:extLst>
      <p:ext uri="{BB962C8B-B14F-4D97-AF65-F5344CB8AC3E}">
        <p14:creationId xmlns:p14="http://schemas.microsoft.com/office/powerpoint/2010/main" val="3942671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CF8B2-B347-CF21-B8E4-E18EF3678C79}"/>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CCA5AD2-B28D-1CCE-B133-156437EE52CC}"/>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8863B5F-2A0A-23CA-5A65-9A8AEE3BED0B}"/>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BADE673D-222F-BC3A-9C49-90ADB447A4F6}"/>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D4BA7A4-0E4C-BA7C-3AE7-B5BA765ED761}"/>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CA7C55C4-9ABD-F66E-124D-ADAA52005AA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9DA332A8-471C-4960-C085-30EA9259FAA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D5812B4E-389E-CC50-D656-597D17676AFF}"/>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AB86EDF2-9E3C-B936-48D7-677F1B5ABED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932FBD43-4C74-F0F1-C8F2-40FFA7F68291}"/>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05C2DA8-67B3-E835-D3A2-12823F12A881}"/>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7D9FB39-1206-1F15-B9A3-D73A0220644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D82773A-5C8F-1115-D962-4BE002336786}"/>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BC7BB2C1-1ED1-B983-8F70-B6A32DEF8932}"/>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16FA8-397A-0964-795E-31A7B97B44B2}"/>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E03F08B-8222-1B63-1F78-75D85E162BC3}"/>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6FC0874-493D-E609-AC50-CA533DE0FE29}"/>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81B8EA4A-140B-AFCB-467B-87C2A2733E0A}"/>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EC78E98-E8A0-CFD6-AC79-9D4F565FE00A}"/>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BB9FA6B-4B72-0FDB-402F-67A48478D096}"/>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0E07C3A-E339-9727-13A1-EE2065A2DF3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EDAF591-D886-FA4F-8697-E88BAD1C9D45}"/>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59A4DA20-7A0F-09F8-DF2E-55E571C2E7B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2B48B2C0-E646-0E60-18CD-F78AC70A6B43}"/>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9803B97-A06C-466D-8F45-5F18972B9B5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DFCC1E67-E7FB-56E3-4CEF-8783C742B0C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6964A455-2269-5950-F9DF-1A8C0AC13DFE}"/>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FC9D7D68-8457-B3A7-9160-1A1878FC4032}"/>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8F791A0F-0B7C-3391-33B0-702E293EC8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206A3F9-BCB0-0FB2-2336-1BA94F591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324289" y="265535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4C771751-0B7F-EAFC-A924-1ECD67F7D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323240" y="3689632"/>
            <a:ext cx="2276562" cy="1740064"/>
          </a:xfrm>
          <a:prstGeom prst="rect">
            <a:avLst/>
          </a:prstGeom>
        </p:spPr>
      </p:pic>
      <p:sp>
        <p:nvSpPr>
          <p:cNvPr id="34" name="平行四辺形 33">
            <a:extLst>
              <a:ext uri="{FF2B5EF4-FFF2-40B4-BE49-F238E27FC236}">
                <a16:creationId xmlns:a16="http://schemas.microsoft.com/office/drawing/2014/main" id="{0B919727-7C5F-4C51-BC96-75B860201723}"/>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8080F8D0-77FB-3018-721D-701A680202E8}"/>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74662C24-D973-8AE3-B97E-FBE884774F74}"/>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60861543-DA1F-B8B9-3217-995E21B30D07}"/>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B4D0436-F36F-9B55-7742-A156EE9747A4}"/>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CC0E08C-081E-4A7C-5141-D416861A3D2D}"/>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481BBB3-6F0B-1CC4-6901-66FB4C523B02}"/>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7CEC4AC0-F92A-840F-D13C-0A3FF6190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5B724A22-F8C2-E6F8-0D67-E923CFE27B49}"/>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D6CB8944-618D-870C-3FAF-74F4FC527C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48BAB267-4254-23DF-184A-9F60C41395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B83EEA7C-1485-BBAF-BCD7-A7DBAF9114C8}"/>
              </a:ext>
            </a:extLst>
          </p:cNvPr>
          <p:cNvSpPr/>
          <p:nvPr/>
        </p:nvSpPr>
        <p:spPr>
          <a:xfrm>
            <a:off x="24679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6341DCA0-951C-466E-FB2E-7743B28E920D}"/>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62C19A6B-EBE7-5FEE-D342-2EC60F61EF80}"/>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9</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B9CA75DA-C8A4-D108-E8A2-88BABA68B0E6}"/>
              </a:ext>
            </a:extLst>
          </p:cNvPr>
          <p:cNvSpPr txBox="1"/>
          <p:nvPr/>
        </p:nvSpPr>
        <p:spPr>
          <a:xfrm>
            <a:off x="10834779" y="1617362"/>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87A55983-40E0-DB6F-9626-C9D8CBEF044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34D91349-61D1-88ED-767C-71572D06445C}"/>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2" name="テキスト ボックス 61">
            <a:extLst>
              <a:ext uri="{FF2B5EF4-FFF2-40B4-BE49-F238E27FC236}">
                <a16:creationId xmlns:a16="http://schemas.microsoft.com/office/drawing/2014/main" id="{56428DDF-122D-9F71-2BA1-358479819EB5}"/>
              </a:ext>
            </a:extLst>
          </p:cNvPr>
          <p:cNvSpPr txBox="1"/>
          <p:nvPr/>
        </p:nvSpPr>
        <p:spPr>
          <a:xfrm>
            <a:off x="10603277" y="1369723"/>
            <a:ext cx="1228725" cy="369332"/>
          </a:xfrm>
          <a:prstGeom prst="rect">
            <a:avLst/>
          </a:prstGeom>
          <a:noFill/>
        </p:spPr>
        <p:txBody>
          <a:bodyPr wrap="square" rtlCol="0">
            <a:spAutoFit/>
          </a:bodyPr>
          <a:lstStyle/>
          <a:p>
            <a:r>
              <a:rPr kumimoji="1" lang="en-US" altLang="ja-JP">
                <a:noFill/>
              </a:rPr>
              <a:t>8</a:t>
            </a:r>
            <a:endParaRPr kumimoji="1" lang="ja-JP" altLang="en-US">
              <a:noFill/>
            </a:endParaRPr>
          </a:p>
        </p:txBody>
      </p:sp>
    </p:spTree>
    <p:extLst>
      <p:ext uri="{BB962C8B-B14F-4D97-AF65-F5344CB8AC3E}">
        <p14:creationId xmlns:p14="http://schemas.microsoft.com/office/powerpoint/2010/main" val="1937439176"/>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BFB85-44F1-ACF5-2744-9EDBB5ABF8A9}"/>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91BB0E76-244F-2D59-D60D-D0F0ECAE7D4B}"/>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6465E6EC-0109-A32C-D2A3-C41D6CB9F3BC}"/>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28F9DDAF-E7BE-3555-6DFA-6AC7F97959E6}"/>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AE68272B-B1E5-07AC-12D8-FCDDABDC463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638CD90F-97FE-0B9D-C675-3CD206A60FDA}"/>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D26FA402-CCF7-5597-EDE7-4682B5E135C6}"/>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77246134-A4DC-64DB-4F47-27F04EB6059F}"/>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FEE8D2C-EFD0-5087-088B-05A3E0ACF02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44CCC78C-D7AC-1FDC-56F4-3B78026530C5}"/>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EFA5E84-D0EA-EC83-BE3D-2FF9D057AC90}"/>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04B0102-20C0-8282-C169-9BE68747F8D1}"/>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D4BEA24-70D2-AA6E-63AE-108C2B6B5036}"/>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26B7886B-EB44-99CD-2EDA-3C63F3CCF6C0}"/>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D953C95-9EDD-BD48-DA3F-CB668CCDB12A}"/>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3D68D1F-27D4-984D-97FB-D8CD78FC2024}"/>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C385A1F-6251-83E6-E6D1-17DC91CDCB16}"/>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08ECD79-665A-F353-E025-DA4B8F729BF7}"/>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C3D827-47C7-86D9-D430-3C66104EE12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91FECFF-3634-C739-921A-AA1300118D3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BFD02D4-3114-C09F-87D7-706971071BD3}"/>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071E244-C7E6-EBCE-A14D-806F2CE8C6E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DCDDB0F3-BD54-CB15-265B-B69DF534BBC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FDA9CAC-B7C4-9612-3092-4677E42BCFF2}"/>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268666F-16EB-670D-046C-2EBEAA6CEE86}"/>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1932C0A1-630D-FD40-193B-AC939B2E7F8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6985445D-A085-E62E-8F63-B9DAE27B024D}"/>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84A51359-1B59-D78B-7B28-851AF38178FB}"/>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675CC8C9-2DF1-15B3-8264-F5675F336F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DB158E11-0D0F-BEC6-7DF9-58690893C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61796">
            <a:off x="4324289" y="265535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28228C3-974B-22D3-8919-A3AA996CA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275928">
            <a:off x="2323240" y="3689632"/>
            <a:ext cx="2276562" cy="1740064"/>
          </a:xfrm>
          <a:prstGeom prst="rect">
            <a:avLst/>
          </a:prstGeom>
        </p:spPr>
      </p:pic>
      <p:sp>
        <p:nvSpPr>
          <p:cNvPr id="34" name="平行四辺形 33">
            <a:extLst>
              <a:ext uri="{FF2B5EF4-FFF2-40B4-BE49-F238E27FC236}">
                <a16:creationId xmlns:a16="http://schemas.microsoft.com/office/drawing/2014/main" id="{B58A4390-B0CF-41DA-136A-7A32BB402034}"/>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D3F23605-91E1-3154-AB26-F9E134653A17}"/>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D37707E-87C8-5B08-2C7A-5C78B1E86041}"/>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490D592-66DF-E371-143D-6C3256E9147A}"/>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9A122A9-25B4-6DFC-6467-C7E46A965F21}"/>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7BCC1B-55F1-EA8B-AC3C-8698A0DE6571}"/>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A0E3B46-7866-E1B1-5462-80576A38CBAD}"/>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9826AFB0-FB1D-2CE1-19CA-22BC37F6EE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3BFC26A3-95E3-EB33-9A1C-D5D9A9C76CE9}"/>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AAD2A170-1C6A-3BF3-4CC2-E66CC81097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52E07024-9617-955A-5FCD-2308CDEF6E3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A0FD2AD3-855F-FE77-9D87-097981E27BAA}"/>
              </a:ext>
            </a:extLst>
          </p:cNvPr>
          <p:cNvSpPr/>
          <p:nvPr/>
        </p:nvSpPr>
        <p:spPr>
          <a:xfrm>
            <a:off x="24679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779E156F-6E91-DF6E-8C60-B1D21F8A3400}"/>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A88A132A-4E0A-B466-57E0-7A6086606694}"/>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9</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0DC84387-8CB4-4254-A33C-5EBC4EADE923}"/>
              </a:ext>
            </a:extLst>
          </p:cNvPr>
          <p:cNvSpPr txBox="1"/>
          <p:nvPr/>
        </p:nvSpPr>
        <p:spPr>
          <a:xfrm>
            <a:off x="10834779" y="1617362"/>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2C52FC8A-9551-2F71-69E8-AB766319CF9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33502DD2-4F09-8A4E-8C3C-EBB6D147372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151572E0-28F3-64C0-127D-FE6D741D87BB}"/>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pic>
        <p:nvPicPr>
          <p:cNvPr id="2" name="030_ずんだもん（ノーマル）_少々アニメーション…">
            <a:hlinkClick r:id="" action="ppaction://media"/>
            <a:extLst>
              <a:ext uri="{FF2B5EF4-FFF2-40B4-BE49-F238E27FC236}">
                <a16:creationId xmlns:a16="http://schemas.microsoft.com/office/drawing/2014/main" id="{80F845D7-F561-BDB9-902C-78059FFFFB5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911475" y="-1812925"/>
            <a:ext cx="609600" cy="609600"/>
          </a:xfrm>
          <a:prstGeom prst="rect">
            <a:avLst/>
          </a:prstGeom>
        </p:spPr>
      </p:pic>
    </p:spTree>
    <p:extLst>
      <p:ext uri="{BB962C8B-B14F-4D97-AF65-F5344CB8AC3E}">
        <p14:creationId xmlns:p14="http://schemas.microsoft.com/office/powerpoint/2010/main" val="25694596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A3E-328E-CA26-FA87-53362F0E6CC2}"/>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C59D2BC7-186E-B57A-9FB0-A40B4176902F}"/>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229ED9F0-78AC-6D8A-90E6-CAFE884E8015}"/>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DC379229-A8DC-8E8C-48EF-B728CAA0FC0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599882AF-FF85-F5BF-5B99-0D686FFA1FC8}"/>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D043B83A-C785-1A85-1E66-9BE09100FC1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C47550F2-8094-BE2B-6CF4-A84408692F4F}"/>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E55D1A6-D961-B07F-21CD-D75AEED9433C}"/>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3ED091CF-0CCA-6E22-BEFA-1C54E5A803E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D7D37460-36FD-7349-020F-013F0C6DE905}"/>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1F0CC25-E626-D3C0-77CA-F7DF48B58BE4}"/>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EB643A9-26B2-49D7-9129-878220CF489B}"/>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82540077-C40A-3F0E-E1BF-12BC51E20BF4}"/>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B2A6C1E2-3005-2156-88B7-29BCE6550476}"/>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CE6D439-1DBC-F929-CFE2-A6263BA11F4D}"/>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50FBD1B-CF89-960E-EFDB-DFD8A402EF31}"/>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8B45407-0E16-F5B2-5A04-5DA92AC8DE0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581F733-68CC-985F-BBA4-8C99D5776CE6}"/>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D49B8BCF-250A-E472-AE56-88A0B1C4AAEE}"/>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038AF0-67CC-4190-A5BC-FC8BFBDC39D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625F2FD-D9B2-79D1-235A-0283A0D3F55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E16FAC8-B345-55D3-CAE5-5F80F9C53AAD}"/>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5D75706E-D09B-9A1A-E783-50E1E72F660A}"/>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748EDD-1A26-DCB1-57B6-03EA22BA6737}"/>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197828-7CE4-9CF3-87CC-D5C2E81F1F3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B5805389-892F-8ED6-42BB-2A899659EAD3}"/>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D92F524B-C5D8-8A65-D69A-CE3FDFBB17D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1AE6A50C-B743-D00E-B71A-2CD9DA9F6696}"/>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536C249-7D55-442F-DF43-FE142AB1F23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195C115A-4628-D391-0D3C-9130665AC2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4275561" y="271331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39690C05-4162-B34D-8CF1-A2409C637B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2396314" y="3560272"/>
            <a:ext cx="2276562" cy="1740064"/>
          </a:xfrm>
          <a:prstGeom prst="rect">
            <a:avLst/>
          </a:prstGeom>
        </p:spPr>
      </p:pic>
      <p:sp>
        <p:nvSpPr>
          <p:cNvPr id="34" name="平行四辺形 33">
            <a:extLst>
              <a:ext uri="{FF2B5EF4-FFF2-40B4-BE49-F238E27FC236}">
                <a16:creationId xmlns:a16="http://schemas.microsoft.com/office/drawing/2014/main" id="{758BE064-93FE-5F49-A4CF-6C048729ED1F}"/>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1B92815B-C8E8-D5AB-A518-ECC9DE2F712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080F488-C55A-9A29-C6D7-3D309A819B79}"/>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68EA4BB-E5E7-DABD-53EF-7C67B71BCD2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8F253B8-2110-71A0-56FE-8D50F3FDE9C2}"/>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FD07EB6-0C75-43E4-86B6-A3373B2F8ED9}"/>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94A60C1-AC7C-FC42-13B3-37D6D4BF66A0}"/>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3F93DD8E-5004-FE0A-B4CF-DE7E033510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CC70520F-A860-4452-721A-0F7FCE9A3106}"/>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FF9E38E5-0409-79C2-54BA-628C000C7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60" name="図 59">
            <a:extLst>
              <a:ext uri="{FF2B5EF4-FFF2-40B4-BE49-F238E27FC236}">
                <a16:creationId xmlns:a16="http://schemas.microsoft.com/office/drawing/2014/main" id="{3A75C1F3-2546-3213-6F96-06C927DE5F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61" name="四角形: 角を丸くする 60">
            <a:extLst>
              <a:ext uri="{FF2B5EF4-FFF2-40B4-BE49-F238E27FC236}">
                <a16:creationId xmlns:a16="http://schemas.microsoft.com/office/drawing/2014/main" id="{0DC4A1B0-D3C6-78D3-1E6C-EAFB1089177E}"/>
              </a:ext>
            </a:extLst>
          </p:cNvPr>
          <p:cNvSpPr/>
          <p:nvPr/>
        </p:nvSpPr>
        <p:spPr>
          <a:xfrm>
            <a:off x="26489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フローチャート: 書類 64">
            <a:extLst>
              <a:ext uri="{FF2B5EF4-FFF2-40B4-BE49-F238E27FC236}">
                <a16:creationId xmlns:a16="http://schemas.microsoft.com/office/drawing/2014/main" id="{A40AD7FB-26EB-ABD3-3802-5F2344B2882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C974CFBB-AA2F-1807-F5E4-18B5796B6199}"/>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9</a:t>
            </a:r>
            <a:endParaRPr kumimoji="1" lang="ja-JP" altLang="en-US">
              <a:solidFill>
                <a:schemeClr val="bg1"/>
              </a:solidFill>
            </a:endParaRPr>
          </a:p>
        </p:txBody>
      </p:sp>
      <p:sp>
        <p:nvSpPr>
          <p:cNvPr id="71" name="テキスト ボックス 70">
            <a:extLst>
              <a:ext uri="{FF2B5EF4-FFF2-40B4-BE49-F238E27FC236}">
                <a16:creationId xmlns:a16="http://schemas.microsoft.com/office/drawing/2014/main" id="{FB18246A-D823-7E54-B7B8-DCB630CD9E5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72" name="テキスト ボックス 71">
            <a:extLst>
              <a:ext uri="{FF2B5EF4-FFF2-40B4-BE49-F238E27FC236}">
                <a16:creationId xmlns:a16="http://schemas.microsoft.com/office/drawing/2014/main" id="{0AF8A11B-6C18-01F9-85D0-FB617F607DD3}"/>
              </a:ext>
            </a:extLst>
          </p:cNvPr>
          <p:cNvSpPr txBox="1"/>
          <p:nvPr/>
        </p:nvSpPr>
        <p:spPr>
          <a:xfrm>
            <a:off x="10838213" y="138664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73" name="テキスト ボックス 72">
            <a:extLst>
              <a:ext uri="{FF2B5EF4-FFF2-40B4-BE49-F238E27FC236}">
                <a16:creationId xmlns:a16="http://schemas.microsoft.com/office/drawing/2014/main" id="{A0EC5897-4571-1D88-F27A-3558A1CEB877}"/>
              </a:ext>
            </a:extLst>
          </p:cNvPr>
          <p:cNvSpPr txBox="1"/>
          <p:nvPr/>
        </p:nvSpPr>
        <p:spPr>
          <a:xfrm>
            <a:off x="10838213" y="1617374"/>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Tree>
    <p:extLst>
      <p:ext uri="{BB962C8B-B14F-4D97-AF65-F5344CB8AC3E}">
        <p14:creationId xmlns:p14="http://schemas.microsoft.com/office/powerpoint/2010/main" val="106417450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E3538-A5E0-7BDD-8980-BB205919872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E207BCA1-D0A6-1BBD-8212-4FFE51D89EB6}"/>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06AF0D8-A3FE-E333-11D7-53B28EAFF18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3206754D-5E44-66E6-02EB-E510B0797A48}"/>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87381539-F150-AE37-9681-10BFE1110516}"/>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667C2D83-85AA-99E3-3EA5-36D0CDD1E4FE}"/>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789F80D1-9081-0BBC-B5B5-16F85D8B3270}"/>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D75E67B8-D907-236F-1022-9E1FAAA1BCC5}"/>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91C7141E-3E62-D80D-DA31-FAC0A31C90CA}"/>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F0514C68-342E-F6C3-3D09-ED8D8BF87E3C}"/>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27499D6-FC2C-C582-0155-B05848522371}"/>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5371D10-9738-B3B2-B280-E0F2AD0F0ACD}"/>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A412AB3-74E3-7DA1-F63B-AFAFD1D677B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3D454EF-CB6D-1867-E80A-1E706DAFCE29}"/>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1125EE5-2BB2-9367-A469-4DF1D4D6A76F}"/>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363B783-428D-2B35-2370-8F55B2042C89}"/>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343CE0C-14CA-591A-CA36-CAD5931DCC00}"/>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F062D542-C43D-2241-0821-108CB386FE9C}"/>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1CFA1F83-CEB6-8D37-B17B-1921AA8ED17D}"/>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238FBF0-19E6-381A-6C23-A81249A0F6C8}"/>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41B724C-5236-F4D2-9651-7857A943584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6F74455-08C3-DE38-EB04-5B6F0BD924DE}"/>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166E99A0-D095-2A10-97A7-56B436A18BC8}"/>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69CD590-2B83-72EC-4F0A-323D70DD3DE4}"/>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5589B6B-6B46-C3C0-04A8-87627FF19BC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AB1B83D8-2407-8FE9-EDBC-BD463A02ABA1}"/>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10BAE0CF-2EDE-6925-05DA-92A25EC4C6FA}"/>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E1883DAD-37FC-2A5A-69E3-20186D1955E0}"/>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8CB8BBA8-DB86-552A-E044-B2F39EE874A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5B3DEF6-1714-7CC2-20B2-66ACE2FA6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4275561" y="271331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B3A6616-72FC-AE58-0001-A240A3407B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2396314" y="3560272"/>
            <a:ext cx="2276562" cy="1740064"/>
          </a:xfrm>
          <a:prstGeom prst="rect">
            <a:avLst/>
          </a:prstGeom>
        </p:spPr>
      </p:pic>
      <p:sp>
        <p:nvSpPr>
          <p:cNvPr id="34" name="平行四辺形 33">
            <a:extLst>
              <a:ext uri="{FF2B5EF4-FFF2-40B4-BE49-F238E27FC236}">
                <a16:creationId xmlns:a16="http://schemas.microsoft.com/office/drawing/2014/main" id="{5FBA310B-7915-413B-3AAD-6AF88F043092}"/>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1051DBFE-99DF-0E57-F11E-0865ED88EFAF}"/>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32662B8-874D-F47C-00D8-14D21E18C2A0}"/>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B98D31B2-0E01-6A42-6EC1-95728516BAE5}"/>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97FE34E-00BB-EBCC-D285-206E0376C88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53FF7F6-1EBA-38AD-BD87-025C63D2E61B}"/>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35A1EA5-A1E7-15F0-D6B1-A28498CD4C7C}"/>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BD24192E-6088-08C7-8E78-7C4631A05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6AB32D6-0C62-B603-B2A8-4D50EF837DC8}"/>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1119E42E-1D08-C888-912E-917D6AA055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60" name="図 59">
            <a:extLst>
              <a:ext uri="{FF2B5EF4-FFF2-40B4-BE49-F238E27FC236}">
                <a16:creationId xmlns:a16="http://schemas.microsoft.com/office/drawing/2014/main" id="{0C9205FD-22FE-1E2A-21AB-2EE8258EFF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61" name="四角形: 角を丸くする 60">
            <a:extLst>
              <a:ext uri="{FF2B5EF4-FFF2-40B4-BE49-F238E27FC236}">
                <a16:creationId xmlns:a16="http://schemas.microsoft.com/office/drawing/2014/main" id="{99BBB407-AF60-CC2C-7EC2-7AA6F55AB577}"/>
              </a:ext>
            </a:extLst>
          </p:cNvPr>
          <p:cNvSpPr/>
          <p:nvPr/>
        </p:nvSpPr>
        <p:spPr>
          <a:xfrm>
            <a:off x="26489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フローチャート: 書類 64">
            <a:extLst>
              <a:ext uri="{FF2B5EF4-FFF2-40B4-BE49-F238E27FC236}">
                <a16:creationId xmlns:a16="http://schemas.microsoft.com/office/drawing/2014/main" id="{73901E99-6413-8B7D-7AC8-04868EEDEE9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3B87749-DDE2-0277-623C-ACB3BC6C929D}"/>
              </a:ext>
            </a:extLst>
          </p:cNvPr>
          <p:cNvSpPr txBox="1"/>
          <p:nvPr/>
        </p:nvSpPr>
        <p:spPr>
          <a:xfrm>
            <a:off x="10606711" y="1618971"/>
            <a:ext cx="1228725" cy="369332"/>
          </a:xfrm>
          <a:prstGeom prst="rect">
            <a:avLst/>
          </a:prstGeom>
          <a:noFill/>
        </p:spPr>
        <p:txBody>
          <a:bodyPr wrap="square" rtlCol="0">
            <a:spAutoFit/>
          </a:bodyPr>
          <a:lstStyle/>
          <a:p>
            <a:r>
              <a:rPr kumimoji="1" lang="en-US" altLang="ja-JP">
                <a:solidFill>
                  <a:schemeClr val="bg1"/>
                </a:solidFill>
              </a:rPr>
              <a:t>9</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42CDF93C-861B-902C-D162-3CA214C8543C}"/>
              </a:ext>
            </a:extLst>
          </p:cNvPr>
          <p:cNvSpPr txBox="1"/>
          <p:nvPr/>
        </p:nvSpPr>
        <p:spPr>
          <a:xfrm>
            <a:off x="10834779"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38" name="テキスト ボックス 37">
            <a:extLst>
              <a:ext uri="{FF2B5EF4-FFF2-40B4-BE49-F238E27FC236}">
                <a16:creationId xmlns:a16="http://schemas.microsoft.com/office/drawing/2014/main" id="{D2F6A004-0CFD-6018-C2E8-81D2BB7BC86A}"/>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B590D66D-0ECF-303E-ECD2-C37A5D40D602}"/>
              </a:ext>
            </a:extLst>
          </p:cNvPr>
          <p:cNvSpPr txBox="1"/>
          <p:nvPr/>
        </p:nvSpPr>
        <p:spPr>
          <a:xfrm>
            <a:off x="10838213" y="1617374"/>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49" name="テキスト ボックス 48">
            <a:extLst>
              <a:ext uri="{FF2B5EF4-FFF2-40B4-BE49-F238E27FC236}">
                <a16:creationId xmlns:a16="http://schemas.microsoft.com/office/drawing/2014/main" id="{D46C4561-82F9-592A-6639-C14C82DB225F}"/>
              </a:ext>
            </a:extLst>
          </p:cNvPr>
          <p:cNvSpPr txBox="1"/>
          <p:nvPr/>
        </p:nvSpPr>
        <p:spPr>
          <a:xfrm>
            <a:off x="10472778" y="1863361"/>
            <a:ext cx="1228725" cy="369332"/>
          </a:xfrm>
          <a:prstGeom prst="rect">
            <a:avLst/>
          </a:prstGeom>
          <a:noFill/>
        </p:spPr>
        <p:txBody>
          <a:bodyPr wrap="square" rtlCol="0">
            <a:spAutoFit/>
          </a:bodyPr>
          <a:lstStyle/>
          <a:p>
            <a:r>
              <a:rPr lang="en-US" altLang="ja-JP">
                <a:noFill/>
              </a:rPr>
              <a:t>10</a:t>
            </a:r>
            <a:endParaRPr kumimoji="1" lang="ja-JP" altLang="en-US">
              <a:noFill/>
            </a:endParaRPr>
          </a:p>
        </p:txBody>
      </p:sp>
    </p:spTree>
    <p:extLst>
      <p:ext uri="{BB962C8B-B14F-4D97-AF65-F5344CB8AC3E}">
        <p14:creationId xmlns:p14="http://schemas.microsoft.com/office/powerpoint/2010/main" val="11994560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4371B-AC16-5BA5-2926-79F14226FE5D}"/>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1CDA0816-D3E7-7579-9C35-94225BA7A90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61DB663-0439-75A3-F84B-41E1FFA1F75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1255282C-8A44-6345-7554-2B594C3D1EE3}"/>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235BA3AE-3B82-937C-8524-F96CB1C72302}"/>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DB938507-57AE-11F7-2E2F-14EF5E67D697}"/>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E02CD514-7B55-166B-98A7-31B77804B045}"/>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31CDE90-774F-3AEE-3548-FFBDB9D03A27}"/>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5B018DEC-1A23-86B1-C273-92C712678F9F}"/>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44BC5F90-B21B-2D88-1BC7-4C5BDA82F79E}"/>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AF6CAAA-45D6-E1EB-2E66-3482233221C0}"/>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AF89324-CD48-396C-D4B2-5D3F637BF587}"/>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CF262A5-C768-A2A8-90FE-3DD94B4BA8EF}"/>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1BC48C22-5D0D-88D6-A1F9-DD6FBFCFD00F}"/>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BC63E85-9C71-FB95-1806-4B3D37CD3205}"/>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B5AA2BD-5B4D-68C5-1C25-65C1FB302377}"/>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A7CD151-1D2D-3579-5C93-3A35D99F8016}"/>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D0FBFED4-4224-6451-CEA5-23210A342417}"/>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6514C8B0-DBD4-6CFE-342B-F25674747A38}"/>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1E34AA5-E5E7-067A-D603-308FC1AD9BD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704D415-F2B7-39C4-F82D-B34E48CA423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F1C3D02-DCC7-C805-BB5F-104460A43FA8}"/>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E8CB3C2D-3B3E-E8D2-6DD0-42C30E146709}"/>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AC6E99E-20B6-1A43-4D8B-70E493CE194C}"/>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61437D0-7211-EE41-87AE-0B1A6435C938}"/>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34A2F9A0-D9F5-45A5-9542-2B9D6FFCBFDB}"/>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DF7E3A0-AE78-B45B-C4CB-E9B21AAEA8B2}"/>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281C971-C5D0-85E1-5A4D-8B10BA064370}"/>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0246A549-1E49-8631-7338-DD406B3F1A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47940DC2-5D81-D252-C7D6-3D06353FA9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6617869" y="172718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39D81074-287D-BF14-1A69-41616D5AFF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4209810" y="2719932"/>
            <a:ext cx="2276562" cy="1740064"/>
          </a:xfrm>
          <a:prstGeom prst="rect">
            <a:avLst/>
          </a:prstGeom>
        </p:spPr>
      </p:pic>
      <p:sp>
        <p:nvSpPr>
          <p:cNvPr id="34" name="平行四辺形 33">
            <a:extLst>
              <a:ext uri="{FF2B5EF4-FFF2-40B4-BE49-F238E27FC236}">
                <a16:creationId xmlns:a16="http://schemas.microsoft.com/office/drawing/2014/main" id="{2278716D-049C-DDF1-C419-40CB3F769092}"/>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7095268-F6BC-A82F-D25B-7FDF359385A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59130B2-257E-BA36-8DF3-7D38E29A1D55}"/>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9092A4C-2D55-3516-2DCD-BD42CCA3605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1D92A3C-D7A4-0113-3BF9-391A80814CF0}"/>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F788607-6AD4-CF29-A0DF-55E20B0D00E4}"/>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3CE9281-6F2A-C138-A051-3CC1F353A30A}"/>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6AC71582-49FA-2F37-1959-C940B24A84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B684AE40-740E-92B2-9150-E95F17699588}"/>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72EAAD69-0619-809B-110E-75D3E2BE14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57" name="図 56">
            <a:extLst>
              <a:ext uri="{FF2B5EF4-FFF2-40B4-BE49-F238E27FC236}">
                <a16:creationId xmlns:a16="http://schemas.microsoft.com/office/drawing/2014/main" id="{AF682337-5248-8B55-1B9E-290CD80848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8" name="四角形: 角を丸くする 57">
            <a:extLst>
              <a:ext uri="{FF2B5EF4-FFF2-40B4-BE49-F238E27FC236}">
                <a16:creationId xmlns:a16="http://schemas.microsoft.com/office/drawing/2014/main" id="{8F8A0A89-D242-C0F9-A2DC-83B753F11F02}"/>
              </a:ext>
            </a:extLst>
          </p:cNvPr>
          <p:cNvSpPr/>
          <p:nvPr/>
        </p:nvSpPr>
        <p:spPr>
          <a:xfrm>
            <a:off x="28299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ローチャート: 書類 59">
            <a:extLst>
              <a:ext uri="{FF2B5EF4-FFF2-40B4-BE49-F238E27FC236}">
                <a16:creationId xmlns:a16="http://schemas.microsoft.com/office/drawing/2014/main" id="{11CAAD06-E308-2A62-1B4F-1A47CFB21B66}"/>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89C7814C-708E-D597-83B5-2254216A976B}"/>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511DE66B-CB3C-147C-C50F-BF4E84E6D191}"/>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E61F0005-89E3-75BA-C877-2BA352FB9BE7}"/>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10</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C635CDEF-B14D-B67D-846E-2C6451C8E577}"/>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8" name="テキスト ボックス 67">
            <a:extLst>
              <a:ext uri="{FF2B5EF4-FFF2-40B4-BE49-F238E27FC236}">
                <a16:creationId xmlns:a16="http://schemas.microsoft.com/office/drawing/2014/main" id="{74AE8BD1-976E-328A-0069-8AE6D9198B1F}"/>
              </a:ext>
            </a:extLst>
          </p:cNvPr>
          <p:cNvSpPr txBox="1"/>
          <p:nvPr/>
        </p:nvSpPr>
        <p:spPr>
          <a:xfrm>
            <a:off x="10603277" y="1369723"/>
            <a:ext cx="1228725" cy="369332"/>
          </a:xfrm>
          <a:prstGeom prst="rect">
            <a:avLst/>
          </a:prstGeom>
          <a:noFill/>
        </p:spPr>
        <p:txBody>
          <a:bodyPr wrap="square" rtlCol="0">
            <a:spAutoFit/>
          </a:bodyPr>
          <a:lstStyle/>
          <a:p>
            <a:r>
              <a:rPr kumimoji="1" lang="en-US" altLang="ja-JP">
                <a:noFill/>
              </a:rPr>
              <a:t>9</a:t>
            </a:r>
            <a:endParaRPr kumimoji="1" lang="ja-JP" altLang="en-US">
              <a:noFill/>
            </a:endParaRPr>
          </a:p>
        </p:txBody>
      </p:sp>
    </p:spTree>
    <p:extLst>
      <p:ext uri="{BB962C8B-B14F-4D97-AF65-F5344CB8AC3E}">
        <p14:creationId xmlns:p14="http://schemas.microsoft.com/office/powerpoint/2010/main" val="126083067"/>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109EF-7ED5-E613-1727-0469065D3E18}"/>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53FFBCD-090D-3FF2-2937-919DCF9FEFCA}"/>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557E6A3-A39C-0099-FF05-46DE918FE04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92FCAF87-7F12-8D7B-ED57-781DC1404597}"/>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9B5516DA-343B-6AC3-6DD3-C0396AD5348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606E6262-4C86-70D1-B915-06D63D38337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6B4CBF5D-CCE3-A83C-757E-295CB4805646}"/>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EB5A17A0-129F-B01B-CFEB-739F9C6DDC3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51CA216B-9AF9-3E7F-A0E4-75D237E678E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3B30065F-6B64-7656-81E8-C4483BD91A2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C7E9FBD-20EA-3292-8AD2-C82B41EE2018}"/>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2414562-79CE-BB4D-CE6D-3D9D5318DF5F}"/>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2A916EA-22C3-81ED-8936-0EC198C88E7F}"/>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739EABC0-2789-08EE-283F-78A8D1A0644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73C016-6342-826C-1A70-07EE898E386A}"/>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1E74B42-9317-9CAB-508C-E0A68B8CE014}"/>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37E955-D418-ACC8-80BA-12E6B7CADE36}"/>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9F60BDBD-987B-9124-4564-3C18B099D883}"/>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6C90E4B-3A8E-F600-8981-63546CB279DD}"/>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AC3303C-2550-6E60-1F47-19C60F5492D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1844CAA-3D69-369F-1AB8-8681F3995A9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8902FE5-777C-864A-C72B-D27009F7A9D5}"/>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39922363-2586-9FFA-0826-2F3D6E354C93}"/>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7D80C0C-5175-66EC-C8B2-B3A17F2DFC5D}"/>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6EC8700-BC5C-6C6F-8BB6-15204B013228}"/>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8B54E57F-5B82-3DD7-161A-820D308CA872}"/>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377B0A19-A5AD-7536-19E3-C1523FC3D04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6C952680-CE27-D657-58B5-BDC4D4187005}"/>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77C29C24-F1D7-989C-C7B8-A042647F4F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F8F156FC-53DC-0933-F772-33174B1FD5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6617869" y="172718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AA356A75-C8E9-90EC-B981-8E492FE6B3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75928">
            <a:off x="4209810" y="2719932"/>
            <a:ext cx="2276562" cy="1740064"/>
          </a:xfrm>
          <a:prstGeom prst="rect">
            <a:avLst/>
          </a:prstGeom>
        </p:spPr>
      </p:pic>
      <p:sp>
        <p:nvSpPr>
          <p:cNvPr id="34" name="平行四辺形 33">
            <a:extLst>
              <a:ext uri="{FF2B5EF4-FFF2-40B4-BE49-F238E27FC236}">
                <a16:creationId xmlns:a16="http://schemas.microsoft.com/office/drawing/2014/main" id="{B45C7DB0-37B2-C5C3-4D44-DF9C07230E16}"/>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0CD26CA1-E676-0843-C687-E2116C643D6B}"/>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66F80B8C-F227-3C05-7084-6A844D303723}"/>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812EB560-4E3F-D74C-B1D1-EB7974703B40}"/>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97E655A-0A34-0E14-1217-EA157F552E1B}"/>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D28355D-AB7E-E7E0-42C3-A77DAE612AC2}"/>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D932C62-A75C-C865-4958-EAA36D483FB2}"/>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DB2C7C3-4BBB-5B70-EE22-7BDAECECD0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799A29E-E710-AC88-A485-3E76B87DEEBD}"/>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126A4560-BC7A-F78B-E15D-2B636ADF7E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57" name="図 56">
            <a:extLst>
              <a:ext uri="{FF2B5EF4-FFF2-40B4-BE49-F238E27FC236}">
                <a16:creationId xmlns:a16="http://schemas.microsoft.com/office/drawing/2014/main" id="{50B92AE6-3EB2-5C69-42AB-A57F323CEA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8" name="四角形: 角を丸くする 57">
            <a:extLst>
              <a:ext uri="{FF2B5EF4-FFF2-40B4-BE49-F238E27FC236}">
                <a16:creationId xmlns:a16="http://schemas.microsoft.com/office/drawing/2014/main" id="{08C5607D-9A88-7935-83C3-496400FEE00D}"/>
              </a:ext>
            </a:extLst>
          </p:cNvPr>
          <p:cNvSpPr/>
          <p:nvPr/>
        </p:nvSpPr>
        <p:spPr>
          <a:xfrm>
            <a:off x="28299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ローチャート: 書類 59">
            <a:extLst>
              <a:ext uri="{FF2B5EF4-FFF2-40B4-BE49-F238E27FC236}">
                <a16:creationId xmlns:a16="http://schemas.microsoft.com/office/drawing/2014/main" id="{BE5703B5-2503-A743-C830-86D6271E6096}"/>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3EC10C3C-1B0E-E633-0F63-2756200BB585}"/>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A6B45790-972C-9C37-3219-A0175BC41E48}"/>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E93AA01D-59C6-AA64-2B99-11634E815521}"/>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10</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5043BE87-B7CC-66F3-60F7-7F50913AA237}"/>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38" name="テキスト ボックス 37">
            <a:extLst>
              <a:ext uri="{FF2B5EF4-FFF2-40B4-BE49-F238E27FC236}">
                <a16:creationId xmlns:a16="http://schemas.microsoft.com/office/drawing/2014/main" id="{37FB045F-3344-AE2C-B480-FE1B967C3F28}"/>
              </a:ext>
            </a:extLst>
          </p:cNvPr>
          <p:cNvSpPr txBox="1"/>
          <p:nvPr/>
        </p:nvSpPr>
        <p:spPr>
          <a:xfrm>
            <a:off x="10472294" y="1867504"/>
            <a:ext cx="1228725" cy="369332"/>
          </a:xfrm>
          <a:prstGeom prst="rect">
            <a:avLst/>
          </a:prstGeom>
          <a:noFill/>
        </p:spPr>
        <p:txBody>
          <a:bodyPr wrap="square" rtlCol="0">
            <a:spAutoFit/>
          </a:bodyPr>
          <a:lstStyle/>
          <a:p>
            <a:r>
              <a:rPr lang="en-US" altLang="ja-JP">
                <a:noFill/>
              </a:rPr>
              <a:t>10</a:t>
            </a:r>
            <a:endParaRPr kumimoji="1" lang="ja-JP" altLang="en-US">
              <a:noFill/>
            </a:endParaRPr>
          </a:p>
        </p:txBody>
      </p:sp>
    </p:spTree>
    <p:extLst>
      <p:ext uri="{BB962C8B-B14F-4D97-AF65-F5344CB8AC3E}">
        <p14:creationId xmlns:p14="http://schemas.microsoft.com/office/powerpoint/2010/main" val="13738647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79881-CE80-BC7F-6697-0B3BF572DFA1}"/>
            </a:ext>
          </a:extLst>
        </p:cNvPr>
        <p:cNvGrpSpPr/>
        <p:nvPr/>
      </p:nvGrpSpPr>
      <p:grpSpPr>
        <a:xfrm>
          <a:off x="0" y="0"/>
          <a:ext cx="0" cy="0"/>
          <a:chOff x="0" y="0"/>
          <a:chExt cx="0" cy="0"/>
        </a:xfrm>
      </p:grpSpPr>
      <p:sp>
        <p:nvSpPr>
          <p:cNvPr id="15" name="六角形 14">
            <a:extLst>
              <a:ext uri="{FF2B5EF4-FFF2-40B4-BE49-F238E27FC236}">
                <a16:creationId xmlns:a16="http://schemas.microsoft.com/office/drawing/2014/main" id="{503020AA-19F8-51E4-65C0-1E9447E29D11}"/>
              </a:ext>
            </a:extLst>
          </p:cNvPr>
          <p:cNvSpPr/>
          <p:nvPr/>
        </p:nvSpPr>
        <p:spPr>
          <a:xfrm rot="1856228">
            <a:off x="5089081" y="-2824614"/>
            <a:ext cx="14382442" cy="12398650"/>
          </a:xfrm>
          <a:prstGeom prst="hexagon">
            <a:avLst>
              <a:gd name="adj" fmla="val 29906"/>
              <a:gd name="vf" fmla="val 11547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DF732870-9CB5-170D-E2D8-8C7A725397BA}"/>
              </a:ext>
            </a:extLst>
          </p:cNvPr>
          <p:cNvGrpSpPr/>
          <p:nvPr/>
        </p:nvGrpSpPr>
        <p:grpSpPr>
          <a:xfrm>
            <a:off x="3463955" y="1754505"/>
            <a:ext cx="123620" cy="81906"/>
            <a:chOff x="1085516" y="201592"/>
            <a:chExt cx="4207397" cy="2787682"/>
          </a:xfrm>
          <a:solidFill>
            <a:schemeClr val="tx1">
              <a:alpha val="0"/>
            </a:schemeClr>
          </a:solidFill>
        </p:grpSpPr>
        <p:sp>
          <p:nvSpPr>
            <p:cNvPr id="17" name="直方体 16">
              <a:extLst>
                <a:ext uri="{FF2B5EF4-FFF2-40B4-BE49-F238E27FC236}">
                  <a16:creationId xmlns:a16="http://schemas.microsoft.com/office/drawing/2014/main" id="{B132E42F-8362-81FE-16E7-9ADDE9E28C9C}"/>
                </a:ext>
              </a:extLst>
            </p:cNvPr>
            <p:cNvSpPr/>
            <p:nvPr/>
          </p:nvSpPr>
          <p:spPr>
            <a:xfrm rot="10800000">
              <a:off x="1128308" y="523413"/>
              <a:ext cx="3596836" cy="2465858"/>
            </a:xfrm>
            <a:prstGeom prst="cube">
              <a:avLst/>
            </a:prstGeom>
            <a:grpFill/>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平行四辺形 17">
              <a:extLst>
                <a:ext uri="{FF2B5EF4-FFF2-40B4-BE49-F238E27FC236}">
                  <a16:creationId xmlns:a16="http://schemas.microsoft.com/office/drawing/2014/main" id="{510F4093-4445-6456-D712-34E90FD17568}"/>
                </a:ext>
              </a:extLst>
            </p:cNvPr>
            <p:cNvSpPr/>
            <p:nvPr/>
          </p:nvSpPr>
          <p:spPr>
            <a:xfrm>
              <a:off x="1121163" y="2376610"/>
              <a:ext cx="3588390" cy="612662"/>
            </a:xfrm>
            <a:prstGeom prst="parallelogram">
              <a:avLst>
                <a:gd name="adj" fmla="val 9808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書類 19">
              <a:extLst>
                <a:ext uri="{FF2B5EF4-FFF2-40B4-BE49-F238E27FC236}">
                  <a16:creationId xmlns:a16="http://schemas.microsoft.com/office/drawing/2014/main" id="{149FAE01-B50C-A3A9-18FE-72072479816C}"/>
                </a:ext>
              </a:extLst>
            </p:cNvPr>
            <p:cNvSpPr/>
            <p:nvPr/>
          </p:nvSpPr>
          <p:spPr>
            <a:xfrm rot="10800000">
              <a:off x="1749352" y="1060462"/>
              <a:ext cx="3002013" cy="1316831"/>
            </a:xfrm>
            <a:prstGeom prst="flowChartDocumen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AutoShape 2" descr="ドンコ イラスト に対する画像結果">
              <a:extLst>
                <a:ext uri="{FF2B5EF4-FFF2-40B4-BE49-F238E27FC236}">
                  <a16:creationId xmlns:a16="http://schemas.microsoft.com/office/drawing/2014/main" id="{A1D15B8C-1BC2-5C42-FBA1-7C161BF0F55D}"/>
                </a:ext>
              </a:extLst>
            </p:cNvPr>
            <p:cNvSpPr>
              <a:spLocks noChangeAspect="1" noChangeArrowheads="1"/>
            </p:cNvSpPr>
            <p:nvPr/>
          </p:nvSpPr>
          <p:spPr bwMode="auto">
            <a:xfrm>
              <a:off x="4909153" y="201592"/>
              <a:ext cx="383760" cy="327779"/>
            </a:xfrm>
            <a:prstGeom prst="rect">
              <a:avLst/>
            </a:pr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22" name="平行四辺形 21">
              <a:extLst>
                <a:ext uri="{FF2B5EF4-FFF2-40B4-BE49-F238E27FC236}">
                  <a16:creationId xmlns:a16="http://schemas.microsoft.com/office/drawing/2014/main" id="{9FEA1731-C836-DDAE-1EE5-0531CB36B7C6}"/>
                </a:ext>
              </a:extLst>
            </p:cNvPr>
            <p:cNvSpPr/>
            <p:nvPr/>
          </p:nvSpPr>
          <p:spPr>
            <a:xfrm rot="18860962">
              <a:off x="638864" y="1790949"/>
              <a:ext cx="1609289" cy="715985"/>
            </a:xfrm>
            <a:prstGeom prst="parallelogram">
              <a:avLst>
                <a:gd name="adj" fmla="val 10159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a:extLst>
                <a:ext uri="{FF2B5EF4-FFF2-40B4-BE49-F238E27FC236}">
                  <a16:creationId xmlns:a16="http://schemas.microsoft.com/office/drawing/2014/main" id="{36B1393E-FFCD-DD1D-0239-8B07BD0E5432}"/>
                </a:ext>
              </a:extLst>
            </p:cNvPr>
            <p:cNvSpPr/>
            <p:nvPr/>
          </p:nvSpPr>
          <p:spPr>
            <a:xfrm rot="18869495">
              <a:off x="3534248" y="1644560"/>
              <a:ext cx="1751265" cy="846748"/>
            </a:xfrm>
            <a:prstGeom prst="parallelogram">
              <a:avLst>
                <a:gd name="adj" fmla="val 10159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Picture 4" descr="ドンコのイラスト | かわいいフリー素材集 いらすとや">
              <a:extLst>
                <a:ext uri="{FF2B5EF4-FFF2-40B4-BE49-F238E27FC236}">
                  <a16:creationId xmlns:a16="http://schemas.microsoft.com/office/drawing/2014/main" id="{B4E901D8-8D2D-ABAF-6688-68D64AC0EB77}"/>
                </a:ext>
              </a:extLst>
            </p:cNvPr>
            <p:cNvPicPr>
              <a:picLocks noChangeAspect="1" noChangeArrowheads="1"/>
            </p:cNvPicPr>
            <p:nvPr/>
          </p:nvPicPr>
          <p:blipFill>
            <a:blip r:embed="rId3">
              <a:alphaModFix amt="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482524" y="1029494"/>
              <a:ext cx="2240139" cy="1712207"/>
            </a:xfrm>
            <a:prstGeom prst="rect">
              <a:avLst/>
            </a:prstGeom>
            <a:grpFill/>
            <a:ln>
              <a:noFill/>
            </a:ln>
          </p:spPr>
        </p:pic>
        <p:sp>
          <p:nvSpPr>
            <p:cNvPr id="27" name="フローチャート: 記憶データ 26">
              <a:extLst>
                <a:ext uri="{FF2B5EF4-FFF2-40B4-BE49-F238E27FC236}">
                  <a16:creationId xmlns:a16="http://schemas.microsoft.com/office/drawing/2014/main" id="{F4C7E0C3-FFF8-D2F2-F91A-B9B03D22E9C1}"/>
                </a:ext>
              </a:extLst>
            </p:cNvPr>
            <p:cNvSpPr/>
            <p:nvPr/>
          </p:nvSpPr>
          <p:spPr>
            <a:xfrm rot="10800000">
              <a:off x="1467681" y="1993898"/>
              <a:ext cx="1208481" cy="920440"/>
            </a:xfrm>
            <a:prstGeom prst="flowChartOnlineStorag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ローチャート: 記憶データ 29">
              <a:extLst>
                <a:ext uri="{FF2B5EF4-FFF2-40B4-BE49-F238E27FC236}">
                  <a16:creationId xmlns:a16="http://schemas.microsoft.com/office/drawing/2014/main" id="{53199CCA-F476-7B96-BD8D-7AF303661B6F}"/>
                </a:ext>
              </a:extLst>
            </p:cNvPr>
            <p:cNvSpPr/>
            <p:nvPr/>
          </p:nvSpPr>
          <p:spPr>
            <a:xfrm rot="10800000" flipH="1">
              <a:off x="1175174" y="1993898"/>
              <a:ext cx="1208481" cy="920439"/>
            </a:xfrm>
            <a:prstGeom prst="flowChartOnlineStorag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ローチャート: 書類 30">
              <a:extLst>
                <a:ext uri="{FF2B5EF4-FFF2-40B4-BE49-F238E27FC236}">
                  <a16:creationId xmlns:a16="http://schemas.microsoft.com/office/drawing/2014/main" id="{0F67DD3C-031F-5CAB-6EAA-9D1FB23457E1}"/>
                </a:ext>
              </a:extLst>
            </p:cNvPr>
            <p:cNvSpPr/>
            <p:nvPr/>
          </p:nvSpPr>
          <p:spPr>
            <a:xfrm rot="10800000">
              <a:off x="1136574" y="1708579"/>
              <a:ext cx="2963073" cy="1264817"/>
            </a:xfrm>
            <a:prstGeom prst="flowChartDocumen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方体 31">
              <a:extLst>
                <a:ext uri="{FF2B5EF4-FFF2-40B4-BE49-F238E27FC236}">
                  <a16:creationId xmlns:a16="http://schemas.microsoft.com/office/drawing/2014/main" id="{57D10C0D-3C48-B6F8-853D-E475F44AD17C}"/>
                </a:ext>
              </a:extLst>
            </p:cNvPr>
            <p:cNvSpPr/>
            <p:nvPr/>
          </p:nvSpPr>
          <p:spPr>
            <a:xfrm>
              <a:off x="1128309" y="523416"/>
              <a:ext cx="3596836" cy="2465858"/>
            </a:xfrm>
            <a:prstGeom prst="cube">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A7920668-686C-31C1-BF21-326D8956542C}"/>
              </a:ext>
            </a:extLst>
          </p:cNvPr>
          <p:cNvGrpSpPr/>
          <p:nvPr/>
        </p:nvGrpSpPr>
        <p:grpSpPr>
          <a:xfrm>
            <a:off x="8451975" y="1751589"/>
            <a:ext cx="110114" cy="82620"/>
            <a:chOff x="7326934" y="507532"/>
            <a:chExt cx="3747739" cy="2811996"/>
          </a:xfrm>
          <a:solidFill>
            <a:schemeClr val="bg1">
              <a:alpha val="0"/>
            </a:schemeClr>
          </a:solidFill>
        </p:grpSpPr>
        <p:sp>
          <p:nvSpPr>
            <p:cNvPr id="34" name="直方体 33">
              <a:extLst>
                <a:ext uri="{FF2B5EF4-FFF2-40B4-BE49-F238E27FC236}">
                  <a16:creationId xmlns:a16="http://schemas.microsoft.com/office/drawing/2014/main" id="{40AEF03D-A93B-E59D-F46E-40CD7B40244B}"/>
                </a:ext>
              </a:extLst>
            </p:cNvPr>
            <p:cNvSpPr/>
            <p:nvPr/>
          </p:nvSpPr>
          <p:spPr>
            <a:xfrm rot="10800000">
              <a:off x="7355800" y="507532"/>
              <a:ext cx="3596836" cy="2465858"/>
            </a:xfrm>
            <a:prstGeom prst="cube">
              <a:avLst/>
            </a:prstGeom>
            <a:grpFill/>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平行四辺形 34">
              <a:extLst>
                <a:ext uri="{FF2B5EF4-FFF2-40B4-BE49-F238E27FC236}">
                  <a16:creationId xmlns:a16="http://schemas.microsoft.com/office/drawing/2014/main" id="{7CC794F9-3E98-84DB-B1B8-7B81821DF566}"/>
                </a:ext>
              </a:extLst>
            </p:cNvPr>
            <p:cNvSpPr/>
            <p:nvPr/>
          </p:nvSpPr>
          <p:spPr>
            <a:xfrm>
              <a:off x="7362581" y="2376607"/>
              <a:ext cx="3588390" cy="612662"/>
            </a:xfrm>
            <a:prstGeom prst="parallelogram">
              <a:avLst>
                <a:gd name="adj" fmla="val 9808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ローチャート: 書類 35">
              <a:extLst>
                <a:ext uri="{FF2B5EF4-FFF2-40B4-BE49-F238E27FC236}">
                  <a16:creationId xmlns:a16="http://schemas.microsoft.com/office/drawing/2014/main" id="{97239FC2-437A-AC93-5135-3902874378EE}"/>
                </a:ext>
              </a:extLst>
            </p:cNvPr>
            <p:cNvSpPr/>
            <p:nvPr/>
          </p:nvSpPr>
          <p:spPr>
            <a:xfrm rot="10800000">
              <a:off x="7990770" y="1060458"/>
              <a:ext cx="2975612" cy="1316831"/>
            </a:xfrm>
            <a:prstGeom prst="flowChartDocumen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52ABC734-6B9D-39F7-444A-E245020C67EA}"/>
                </a:ext>
              </a:extLst>
            </p:cNvPr>
            <p:cNvSpPr/>
            <p:nvPr/>
          </p:nvSpPr>
          <p:spPr>
            <a:xfrm rot="18860962">
              <a:off x="6880282" y="1790946"/>
              <a:ext cx="1609289" cy="715985"/>
            </a:xfrm>
            <a:prstGeom prst="parallelogram">
              <a:avLst>
                <a:gd name="adj" fmla="val 10159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平行四辺形 38">
              <a:extLst>
                <a:ext uri="{FF2B5EF4-FFF2-40B4-BE49-F238E27FC236}">
                  <a16:creationId xmlns:a16="http://schemas.microsoft.com/office/drawing/2014/main" id="{E11B475A-BFA7-7E98-B53A-D0447950AA59}"/>
                </a:ext>
              </a:extLst>
            </p:cNvPr>
            <p:cNvSpPr/>
            <p:nvPr/>
          </p:nvSpPr>
          <p:spPr>
            <a:xfrm rot="18869495">
              <a:off x="9775666" y="1644557"/>
              <a:ext cx="1751265" cy="846748"/>
            </a:xfrm>
            <a:prstGeom prst="parallelogram">
              <a:avLst>
                <a:gd name="adj" fmla="val 10159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ローチャート: 記憶データ 39">
              <a:extLst>
                <a:ext uri="{FF2B5EF4-FFF2-40B4-BE49-F238E27FC236}">
                  <a16:creationId xmlns:a16="http://schemas.microsoft.com/office/drawing/2014/main" id="{12E105BF-41A0-1DE9-EB24-6C5B1D321C81}"/>
                </a:ext>
              </a:extLst>
            </p:cNvPr>
            <p:cNvSpPr/>
            <p:nvPr/>
          </p:nvSpPr>
          <p:spPr>
            <a:xfrm rot="10800000">
              <a:off x="7674906" y="1993899"/>
              <a:ext cx="1208481" cy="936640"/>
            </a:xfrm>
            <a:prstGeom prst="flowChartOnlineStorag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Picture 4" descr="ドンコのイラスト | かわいいフリー素材集 いらすとや">
              <a:extLst>
                <a:ext uri="{FF2B5EF4-FFF2-40B4-BE49-F238E27FC236}">
                  <a16:creationId xmlns:a16="http://schemas.microsoft.com/office/drawing/2014/main" id="{BE9AC4C9-B724-D798-1074-62FA05D2CDDA}"/>
                </a:ext>
              </a:extLst>
            </p:cNvPr>
            <p:cNvPicPr>
              <a:picLocks noChangeAspect="1" noChangeArrowheads="1"/>
            </p:cNvPicPr>
            <p:nvPr/>
          </p:nvPicPr>
          <p:blipFill>
            <a:blip r:embed="rId3">
              <a:alphaModFix amt="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7737188" y="1607321"/>
              <a:ext cx="2240139" cy="1712207"/>
            </a:xfrm>
            <a:prstGeom prst="rect">
              <a:avLst/>
            </a:prstGeom>
            <a:grpFill/>
            <a:ln>
              <a:noFill/>
            </a:ln>
          </p:spPr>
        </p:pic>
        <p:sp>
          <p:nvSpPr>
            <p:cNvPr id="42" name="フローチャート: 記憶データ 41">
              <a:extLst>
                <a:ext uri="{FF2B5EF4-FFF2-40B4-BE49-F238E27FC236}">
                  <a16:creationId xmlns:a16="http://schemas.microsoft.com/office/drawing/2014/main" id="{028AB12E-C880-08F1-E280-A0468747DA2E}"/>
                </a:ext>
              </a:extLst>
            </p:cNvPr>
            <p:cNvSpPr/>
            <p:nvPr/>
          </p:nvSpPr>
          <p:spPr>
            <a:xfrm rot="10800000" flipH="1">
              <a:off x="7382399" y="1993899"/>
              <a:ext cx="1208481" cy="936639"/>
            </a:xfrm>
            <a:prstGeom prst="flowChartOnlineStorag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書類 42">
              <a:extLst>
                <a:ext uri="{FF2B5EF4-FFF2-40B4-BE49-F238E27FC236}">
                  <a16:creationId xmlns:a16="http://schemas.microsoft.com/office/drawing/2014/main" id="{E5EA5143-0610-B0DC-006F-23C16582256A}"/>
                </a:ext>
              </a:extLst>
            </p:cNvPr>
            <p:cNvSpPr/>
            <p:nvPr/>
          </p:nvSpPr>
          <p:spPr>
            <a:xfrm rot="10800000">
              <a:off x="7377992" y="1708576"/>
              <a:ext cx="2963073" cy="1264817"/>
            </a:xfrm>
            <a:prstGeom prst="flowChartDocumen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直方体 43">
              <a:extLst>
                <a:ext uri="{FF2B5EF4-FFF2-40B4-BE49-F238E27FC236}">
                  <a16:creationId xmlns:a16="http://schemas.microsoft.com/office/drawing/2014/main" id="{A473A762-321A-5564-25AE-DB8845A53523}"/>
                </a:ext>
              </a:extLst>
            </p:cNvPr>
            <p:cNvSpPr/>
            <p:nvPr/>
          </p:nvSpPr>
          <p:spPr>
            <a:xfrm>
              <a:off x="7355801" y="507535"/>
              <a:ext cx="3596836" cy="2465858"/>
            </a:xfrm>
            <a:prstGeom prst="cube">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 name="グループ化 44">
            <a:extLst>
              <a:ext uri="{FF2B5EF4-FFF2-40B4-BE49-F238E27FC236}">
                <a16:creationId xmlns:a16="http://schemas.microsoft.com/office/drawing/2014/main" id="{6B6509D5-AF75-26D4-7B2E-AEBC38551E65}"/>
              </a:ext>
            </a:extLst>
          </p:cNvPr>
          <p:cNvGrpSpPr/>
          <p:nvPr/>
        </p:nvGrpSpPr>
        <p:grpSpPr>
          <a:xfrm>
            <a:off x="3453928" y="4949140"/>
            <a:ext cx="110114" cy="72450"/>
            <a:chOff x="1052790" y="4131073"/>
            <a:chExt cx="3747739" cy="2465861"/>
          </a:xfrm>
          <a:solidFill>
            <a:schemeClr val="bg1">
              <a:alpha val="0"/>
            </a:schemeClr>
          </a:solidFill>
        </p:grpSpPr>
        <p:sp>
          <p:nvSpPr>
            <p:cNvPr id="46" name="直方体 45">
              <a:extLst>
                <a:ext uri="{FF2B5EF4-FFF2-40B4-BE49-F238E27FC236}">
                  <a16:creationId xmlns:a16="http://schemas.microsoft.com/office/drawing/2014/main" id="{8635BB82-2296-3067-90E1-561EAEAB515B}"/>
                </a:ext>
              </a:extLst>
            </p:cNvPr>
            <p:cNvSpPr/>
            <p:nvPr/>
          </p:nvSpPr>
          <p:spPr>
            <a:xfrm rot="10800000">
              <a:off x="1095582" y="4131073"/>
              <a:ext cx="3596836" cy="2465858"/>
            </a:xfrm>
            <a:prstGeom prst="cube">
              <a:avLst/>
            </a:prstGeom>
            <a:grpFill/>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平行四辺形 46">
              <a:extLst>
                <a:ext uri="{FF2B5EF4-FFF2-40B4-BE49-F238E27FC236}">
                  <a16:creationId xmlns:a16="http://schemas.microsoft.com/office/drawing/2014/main" id="{7F9A602D-4BBA-FFFD-CE43-AB6299AE1C98}"/>
                </a:ext>
              </a:extLst>
            </p:cNvPr>
            <p:cNvSpPr/>
            <p:nvPr/>
          </p:nvSpPr>
          <p:spPr>
            <a:xfrm>
              <a:off x="1088437" y="5984270"/>
              <a:ext cx="3588390" cy="612662"/>
            </a:xfrm>
            <a:prstGeom prst="parallelogram">
              <a:avLst>
                <a:gd name="adj" fmla="val 9808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ローチャート: 書類 47">
              <a:extLst>
                <a:ext uri="{FF2B5EF4-FFF2-40B4-BE49-F238E27FC236}">
                  <a16:creationId xmlns:a16="http://schemas.microsoft.com/office/drawing/2014/main" id="{9AAF603F-F7BE-169D-BB24-8DA575D100A1}"/>
                </a:ext>
              </a:extLst>
            </p:cNvPr>
            <p:cNvSpPr/>
            <p:nvPr/>
          </p:nvSpPr>
          <p:spPr>
            <a:xfrm rot="10800000">
              <a:off x="1716626" y="4668122"/>
              <a:ext cx="3002013" cy="1316831"/>
            </a:xfrm>
            <a:prstGeom prst="flowChartDocumen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平行四辺形 48">
              <a:extLst>
                <a:ext uri="{FF2B5EF4-FFF2-40B4-BE49-F238E27FC236}">
                  <a16:creationId xmlns:a16="http://schemas.microsoft.com/office/drawing/2014/main" id="{4696C5A6-6798-355E-7CE5-5A791BB59EA6}"/>
                </a:ext>
              </a:extLst>
            </p:cNvPr>
            <p:cNvSpPr/>
            <p:nvPr/>
          </p:nvSpPr>
          <p:spPr>
            <a:xfrm rot="18860962">
              <a:off x="606138" y="5398609"/>
              <a:ext cx="1609289" cy="715985"/>
            </a:xfrm>
            <a:prstGeom prst="parallelogram">
              <a:avLst>
                <a:gd name="adj" fmla="val 10159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平行四辺形 49">
              <a:extLst>
                <a:ext uri="{FF2B5EF4-FFF2-40B4-BE49-F238E27FC236}">
                  <a16:creationId xmlns:a16="http://schemas.microsoft.com/office/drawing/2014/main" id="{C3CEFFB9-9657-4CDC-D321-59E3E8AC3303}"/>
                </a:ext>
              </a:extLst>
            </p:cNvPr>
            <p:cNvSpPr/>
            <p:nvPr/>
          </p:nvSpPr>
          <p:spPr>
            <a:xfrm rot="18869495">
              <a:off x="3501522" y="5252220"/>
              <a:ext cx="1751265" cy="846748"/>
            </a:xfrm>
            <a:prstGeom prst="parallelogram">
              <a:avLst>
                <a:gd name="adj" fmla="val 10159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ローチャート: 記憶データ 50">
              <a:extLst>
                <a:ext uri="{FF2B5EF4-FFF2-40B4-BE49-F238E27FC236}">
                  <a16:creationId xmlns:a16="http://schemas.microsoft.com/office/drawing/2014/main" id="{17DCDF0C-92AD-2506-17F1-C20A6EA88381}"/>
                </a:ext>
              </a:extLst>
            </p:cNvPr>
            <p:cNvSpPr/>
            <p:nvPr/>
          </p:nvSpPr>
          <p:spPr>
            <a:xfrm rot="10800000">
              <a:off x="1451644" y="5614988"/>
              <a:ext cx="1208481" cy="931946"/>
            </a:xfrm>
            <a:prstGeom prst="flowChartOnlineStorag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ローチャート: 記憶データ 51">
              <a:extLst>
                <a:ext uri="{FF2B5EF4-FFF2-40B4-BE49-F238E27FC236}">
                  <a16:creationId xmlns:a16="http://schemas.microsoft.com/office/drawing/2014/main" id="{A1244CD2-EFB1-AEF1-E2AF-F6DF150E8862}"/>
                </a:ext>
              </a:extLst>
            </p:cNvPr>
            <p:cNvSpPr/>
            <p:nvPr/>
          </p:nvSpPr>
          <p:spPr>
            <a:xfrm rot="10800000" flipH="1">
              <a:off x="1159137" y="5614988"/>
              <a:ext cx="1208481" cy="931946"/>
            </a:xfrm>
            <a:prstGeom prst="flowChartOnlineStorag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Picture 4" descr="ドンコのイラスト | かわいいフリー素材集 いらすとや">
              <a:extLst>
                <a:ext uri="{FF2B5EF4-FFF2-40B4-BE49-F238E27FC236}">
                  <a16:creationId xmlns:a16="http://schemas.microsoft.com/office/drawing/2014/main" id="{BBEFDEBE-7046-44CF-C223-9120860E621D}"/>
                </a:ext>
              </a:extLst>
            </p:cNvPr>
            <p:cNvPicPr>
              <a:picLocks noChangeAspect="1" noChangeArrowheads="1"/>
            </p:cNvPicPr>
            <p:nvPr/>
          </p:nvPicPr>
          <p:blipFill>
            <a:blip r:embed="rId3">
              <a:alphaModFix amt="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17889" y="5552704"/>
              <a:ext cx="1177689" cy="900144"/>
            </a:xfrm>
            <a:prstGeom prst="rect">
              <a:avLst/>
            </a:prstGeom>
            <a:grpFill/>
            <a:ln>
              <a:noFill/>
            </a:ln>
          </p:spPr>
        </p:pic>
        <p:sp>
          <p:nvSpPr>
            <p:cNvPr id="54" name="フローチャート: 書類 53">
              <a:extLst>
                <a:ext uri="{FF2B5EF4-FFF2-40B4-BE49-F238E27FC236}">
                  <a16:creationId xmlns:a16="http://schemas.microsoft.com/office/drawing/2014/main" id="{F5BC1C28-F549-3B1A-D667-D9511C87573F}"/>
                </a:ext>
              </a:extLst>
            </p:cNvPr>
            <p:cNvSpPr/>
            <p:nvPr/>
          </p:nvSpPr>
          <p:spPr>
            <a:xfrm rot="10800000">
              <a:off x="1103848" y="5316239"/>
              <a:ext cx="2963073" cy="1264817"/>
            </a:xfrm>
            <a:prstGeom prst="flowChartDocumen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直方体 56">
              <a:extLst>
                <a:ext uri="{FF2B5EF4-FFF2-40B4-BE49-F238E27FC236}">
                  <a16:creationId xmlns:a16="http://schemas.microsoft.com/office/drawing/2014/main" id="{FC0F2D63-4ECC-725A-AF3F-5CA8635E208B}"/>
                </a:ext>
              </a:extLst>
            </p:cNvPr>
            <p:cNvSpPr/>
            <p:nvPr/>
          </p:nvSpPr>
          <p:spPr>
            <a:xfrm>
              <a:off x="1095583" y="4131076"/>
              <a:ext cx="3596836" cy="2465858"/>
            </a:xfrm>
            <a:prstGeom prst="cube">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CFBE4E48-46D1-F3F5-E207-00DF9B9CD26B}"/>
              </a:ext>
            </a:extLst>
          </p:cNvPr>
          <p:cNvGrpSpPr/>
          <p:nvPr/>
        </p:nvGrpSpPr>
        <p:grpSpPr>
          <a:xfrm>
            <a:off x="6006072" y="6298411"/>
            <a:ext cx="170332" cy="169890"/>
            <a:chOff x="5641002" y="2561445"/>
            <a:chExt cx="916781" cy="914400"/>
          </a:xfrm>
        </p:grpSpPr>
        <p:pic>
          <p:nvPicPr>
            <p:cNvPr id="77" name="グラフィックス 76" descr="ユーザー 単色塗りつぶし">
              <a:extLst>
                <a:ext uri="{FF2B5EF4-FFF2-40B4-BE49-F238E27FC236}">
                  <a16:creationId xmlns:a16="http://schemas.microsoft.com/office/drawing/2014/main" id="{345B4B6E-F94F-3A6D-31B5-1D762C158E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41002" y="2561445"/>
              <a:ext cx="914400" cy="914400"/>
            </a:xfrm>
            <a:prstGeom prst="rect">
              <a:avLst/>
            </a:prstGeom>
          </p:spPr>
        </p:pic>
        <p:pic>
          <p:nvPicPr>
            <p:cNvPr id="83" name="グラフィックス 82" descr="ユーザー 単色塗りつぶし">
              <a:extLst>
                <a:ext uri="{FF2B5EF4-FFF2-40B4-BE49-F238E27FC236}">
                  <a16:creationId xmlns:a16="http://schemas.microsoft.com/office/drawing/2014/main" id="{2BD39617-7990-DBA4-72A5-86F2AE4E443B}"/>
                </a:ext>
              </a:extLst>
            </p:cNvPr>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5643383" y="2561445"/>
              <a:ext cx="914400" cy="914400"/>
            </a:xfrm>
            <a:custGeom>
              <a:avLst/>
              <a:gdLst>
                <a:gd name="connsiteX0" fmla="*/ 0 w 914400"/>
                <a:gd name="connsiteY0" fmla="*/ 0 h 914400"/>
                <a:gd name="connsiteX1" fmla="*/ 459266 w 914400"/>
                <a:gd name="connsiteY1" fmla="*/ 0 h 914400"/>
                <a:gd name="connsiteX2" fmla="*/ 459266 w 914400"/>
                <a:gd name="connsiteY2" fmla="*/ 890588 h 914400"/>
                <a:gd name="connsiteX3" fmla="*/ 914400 w 914400"/>
                <a:gd name="connsiteY3" fmla="*/ 890588 h 914400"/>
                <a:gd name="connsiteX4" fmla="*/ 914400 w 914400"/>
                <a:gd name="connsiteY4" fmla="*/ 914400 h 914400"/>
                <a:gd name="connsiteX5" fmla="*/ 0 w 91440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0" y="0"/>
                  </a:moveTo>
                  <a:lnTo>
                    <a:pt x="459266" y="0"/>
                  </a:lnTo>
                  <a:lnTo>
                    <a:pt x="459266" y="890588"/>
                  </a:lnTo>
                  <a:lnTo>
                    <a:pt x="914400" y="890588"/>
                  </a:lnTo>
                  <a:lnTo>
                    <a:pt x="914400" y="914400"/>
                  </a:lnTo>
                  <a:lnTo>
                    <a:pt x="0" y="914400"/>
                  </a:lnTo>
                  <a:close/>
                </a:path>
              </a:pathLst>
            </a:custGeom>
          </p:spPr>
        </p:pic>
      </p:grpSp>
      <p:grpSp>
        <p:nvGrpSpPr>
          <p:cNvPr id="84" name="グループ化 83">
            <a:extLst>
              <a:ext uri="{FF2B5EF4-FFF2-40B4-BE49-F238E27FC236}">
                <a16:creationId xmlns:a16="http://schemas.microsoft.com/office/drawing/2014/main" id="{65277302-0D01-7E9F-73CB-59E2567E670D}"/>
              </a:ext>
            </a:extLst>
          </p:cNvPr>
          <p:cNvGrpSpPr/>
          <p:nvPr/>
        </p:nvGrpSpPr>
        <p:grpSpPr>
          <a:xfrm>
            <a:off x="8477003" y="4946900"/>
            <a:ext cx="105690" cy="74124"/>
            <a:chOff x="7322735" y="4115192"/>
            <a:chExt cx="3597176" cy="2522810"/>
          </a:xfrm>
          <a:solidFill>
            <a:schemeClr val="bg1">
              <a:alpha val="0"/>
            </a:schemeClr>
          </a:solidFill>
        </p:grpSpPr>
        <p:sp>
          <p:nvSpPr>
            <p:cNvPr id="85" name="直方体 84">
              <a:extLst>
                <a:ext uri="{FF2B5EF4-FFF2-40B4-BE49-F238E27FC236}">
                  <a16:creationId xmlns:a16="http://schemas.microsoft.com/office/drawing/2014/main" id="{1981F24B-C12D-1DA3-A788-5A5117D4C91F}"/>
                </a:ext>
              </a:extLst>
            </p:cNvPr>
            <p:cNvSpPr/>
            <p:nvPr/>
          </p:nvSpPr>
          <p:spPr>
            <a:xfrm rot="10800000">
              <a:off x="7323074" y="4115192"/>
              <a:ext cx="3596836" cy="2465858"/>
            </a:xfrm>
            <a:prstGeom prst="cube">
              <a:avLst/>
            </a:prstGeom>
            <a:grpFill/>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平行四辺形 86">
              <a:extLst>
                <a:ext uri="{FF2B5EF4-FFF2-40B4-BE49-F238E27FC236}">
                  <a16:creationId xmlns:a16="http://schemas.microsoft.com/office/drawing/2014/main" id="{2B49B7EB-7F61-8865-4160-F38B45D48446}"/>
                </a:ext>
              </a:extLst>
            </p:cNvPr>
            <p:cNvSpPr/>
            <p:nvPr/>
          </p:nvSpPr>
          <p:spPr>
            <a:xfrm>
              <a:off x="7329855" y="5984267"/>
              <a:ext cx="3588390" cy="612662"/>
            </a:xfrm>
            <a:prstGeom prst="parallelogram">
              <a:avLst>
                <a:gd name="adj" fmla="val 9808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ローチャート: 書類 87">
              <a:extLst>
                <a:ext uri="{FF2B5EF4-FFF2-40B4-BE49-F238E27FC236}">
                  <a16:creationId xmlns:a16="http://schemas.microsoft.com/office/drawing/2014/main" id="{C1AF96F3-9857-A33E-7179-01E015E5351A}"/>
                </a:ext>
              </a:extLst>
            </p:cNvPr>
            <p:cNvSpPr/>
            <p:nvPr/>
          </p:nvSpPr>
          <p:spPr>
            <a:xfrm rot="10800000">
              <a:off x="7958043" y="4668118"/>
              <a:ext cx="2960201" cy="1316831"/>
            </a:xfrm>
            <a:prstGeom prst="flowChartDocumen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Picture 4" descr="ドンコのイラスト | かわいいフリー素材集 いらすとや">
              <a:extLst>
                <a:ext uri="{FF2B5EF4-FFF2-40B4-BE49-F238E27FC236}">
                  <a16:creationId xmlns:a16="http://schemas.microsoft.com/office/drawing/2014/main" id="{C6B4A005-85AF-708B-347B-71A237023AD3}"/>
                </a:ext>
              </a:extLst>
            </p:cNvPr>
            <p:cNvPicPr>
              <a:picLocks noChangeAspect="1" noChangeArrowheads="1"/>
            </p:cNvPicPr>
            <p:nvPr/>
          </p:nvPicPr>
          <p:blipFill>
            <a:blip r:embed="rId3">
              <a:alphaModFix amt="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462495" y="5737858"/>
              <a:ext cx="1177689" cy="900144"/>
            </a:xfrm>
            <a:prstGeom prst="rect">
              <a:avLst/>
            </a:prstGeom>
            <a:grpFill/>
            <a:ln>
              <a:noFill/>
            </a:ln>
          </p:spPr>
        </p:pic>
        <p:sp>
          <p:nvSpPr>
            <p:cNvPr id="90" name="フローチャート: 記憶データ 89">
              <a:extLst>
                <a:ext uri="{FF2B5EF4-FFF2-40B4-BE49-F238E27FC236}">
                  <a16:creationId xmlns:a16="http://schemas.microsoft.com/office/drawing/2014/main" id="{3FC953E1-9627-DC6C-5F06-6E176566330F}"/>
                </a:ext>
              </a:extLst>
            </p:cNvPr>
            <p:cNvSpPr/>
            <p:nvPr/>
          </p:nvSpPr>
          <p:spPr>
            <a:xfrm rot="10800000">
              <a:off x="7646309" y="5614988"/>
              <a:ext cx="1208481" cy="931946"/>
            </a:xfrm>
            <a:prstGeom prst="flowChartOnlineStorag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フローチャート: 記憶データ 90">
              <a:extLst>
                <a:ext uri="{FF2B5EF4-FFF2-40B4-BE49-F238E27FC236}">
                  <a16:creationId xmlns:a16="http://schemas.microsoft.com/office/drawing/2014/main" id="{EEACD263-C546-764E-5882-18CA59C96E2E}"/>
                </a:ext>
              </a:extLst>
            </p:cNvPr>
            <p:cNvSpPr/>
            <p:nvPr/>
          </p:nvSpPr>
          <p:spPr>
            <a:xfrm rot="10800000" flipH="1">
              <a:off x="7353803" y="5614988"/>
              <a:ext cx="1208481" cy="931946"/>
            </a:xfrm>
            <a:prstGeom prst="flowChartOnlineStorag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書類 93">
              <a:extLst>
                <a:ext uri="{FF2B5EF4-FFF2-40B4-BE49-F238E27FC236}">
                  <a16:creationId xmlns:a16="http://schemas.microsoft.com/office/drawing/2014/main" id="{D01CEFB6-DAB2-4D17-B811-92A349F10A25}"/>
                </a:ext>
              </a:extLst>
            </p:cNvPr>
            <p:cNvSpPr/>
            <p:nvPr/>
          </p:nvSpPr>
          <p:spPr>
            <a:xfrm rot="10800000">
              <a:off x="7322735" y="5332113"/>
              <a:ext cx="2963073" cy="1264817"/>
            </a:xfrm>
            <a:prstGeom prst="flowChartDocumen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直方体 95">
              <a:extLst>
                <a:ext uri="{FF2B5EF4-FFF2-40B4-BE49-F238E27FC236}">
                  <a16:creationId xmlns:a16="http://schemas.microsoft.com/office/drawing/2014/main" id="{D46299A6-046E-AED7-C0C4-422670B70A2B}"/>
                </a:ext>
              </a:extLst>
            </p:cNvPr>
            <p:cNvSpPr/>
            <p:nvPr/>
          </p:nvSpPr>
          <p:spPr>
            <a:xfrm>
              <a:off x="7323075" y="4115195"/>
              <a:ext cx="3596836" cy="2465858"/>
            </a:xfrm>
            <a:prstGeom prst="cube">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4" name="テキスト ボックス 103">
            <a:extLst>
              <a:ext uri="{FF2B5EF4-FFF2-40B4-BE49-F238E27FC236}">
                <a16:creationId xmlns:a16="http://schemas.microsoft.com/office/drawing/2014/main" id="{631D6C47-6F60-022B-9734-4C562B3C7E73}"/>
              </a:ext>
            </a:extLst>
          </p:cNvPr>
          <p:cNvSpPr txBox="1"/>
          <p:nvPr/>
        </p:nvSpPr>
        <p:spPr>
          <a:xfrm>
            <a:off x="4117339" y="1682161"/>
            <a:ext cx="3951492" cy="3785652"/>
          </a:xfrm>
          <a:prstGeom prst="rect">
            <a:avLst/>
          </a:prstGeom>
          <a:noFill/>
        </p:spPr>
        <p:txBody>
          <a:bodyPr wrap="square" rtlCol="0" anchor="ctr">
            <a:spAutoFit/>
          </a:bodyPr>
          <a:lstStyle/>
          <a:p>
            <a:pPr algn="ctr"/>
            <a:r>
              <a:rPr kumimoji="1" lang="ja-JP" altLang="en-US" sz="4800">
                <a:solidFill>
                  <a:schemeClr val="bg1"/>
                </a:solidFill>
              </a:rPr>
              <a:t>条件に</a:t>
            </a:r>
            <a:r>
              <a:rPr kumimoji="1" lang="ja-JP" altLang="en-US" sz="4800"/>
              <a:t>よって</a:t>
            </a:r>
            <a:endParaRPr kumimoji="1" lang="en-US" altLang="ja-JP" sz="4800"/>
          </a:p>
          <a:p>
            <a:pPr algn="ctr"/>
            <a:r>
              <a:rPr lang="ja-JP" altLang="en-US" sz="4800">
                <a:solidFill>
                  <a:schemeClr val="bg1"/>
                </a:solidFill>
              </a:rPr>
              <a:t>　好む</a:t>
            </a:r>
            <a:r>
              <a:rPr lang="ja-JP" altLang="en-US" sz="4800"/>
              <a:t>環境が</a:t>
            </a:r>
            <a:endParaRPr lang="en-US" altLang="ja-JP" sz="4800"/>
          </a:p>
          <a:p>
            <a:pPr algn="ctr"/>
            <a:r>
              <a:rPr kumimoji="1" lang="ja-JP" altLang="en-US" sz="4800">
                <a:solidFill>
                  <a:schemeClr val="bg1"/>
                </a:solidFill>
              </a:rPr>
              <a:t>変わ</a:t>
            </a:r>
            <a:r>
              <a:rPr kumimoji="1" lang="ja-JP" altLang="en-US" sz="4800"/>
              <a:t>る</a:t>
            </a:r>
            <a:endParaRPr kumimoji="1" lang="en-US" altLang="ja-JP" sz="4800">
              <a:solidFill>
                <a:schemeClr val="bg1"/>
              </a:solidFill>
            </a:endParaRPr>
          </a:p>
          <a:p>
            <a:pPr algn="ctr"/>
            <a:r>
              <a:rPr kumimoji="1" lang="ja-JP" altLang="en-US" sz="4800">
                <a:solidFill>
                  <a:schemeClr val="bg1"/>
                </a:solidFill>
              </a:rPr>
              <a:t>の</a:t>
            </a:r>
            <a:r>
              <a:rPr lang="ja-JP" altLang="en-US" sz="4800"/>
              <a:t>で</a:t>
            </a:r>
            <a:r>
              <a:rPr kumimoji="1" lang="ja-JP" altLang="en-US" sz="4800"/>
              <a:t>は</a:t>
            </a:r>
            <a:endParaRPr kumimoji="1" lang="en-US" altLang="ja-JP" sz="4800"/>
          </a:p>
          <a:p>
            <a:pPr algn="ctr"/>
            <a:r>
              <a:rPr kumimoji="1" lang="ja-JP" altLang="en-US" sz="4800">
                <a:solidFill>
                  <a:schemeClr val="bg1"/>
                </a:solidFill>
              </a:rPr>
              <a:t>ない</a:t>
            </a:r>
            <a:r>
              <a:rPr kumimoji="1" lang="ja-JP" altLang="en-US" sz="4800"/>
              <a:t>か？</a:t>
            </a:r>
            <a:endParaRPr kumimoji="1" lang="en-US" altLang="ja-JP" sz="4800"/>
          </a:p>
        </p:txBody>
      </p:sp>
      <p:sp>
        <p:nvSpPr>
          <p:cNvPr id="108" name="フリーフォーム: 図形 107">
            <a:extLst>
              <a:ext uri="{FF2B5EF4-FFF2-40B4-BE49-F238E27FC236}">
                <a16:creationId xmlns:a16="http://schemas.microsoft.com/office/drawing/2014/main" id="{5567BC38-7752-A4AE-35E1-D2EBC041DEEC}"/>
              </a:ext>
            </a:extLst>
          </p:cNvPr>
          <p:cNvSpPr/>
          <p:nvPr/>
        </p:nvSpPr>
        <p:spPr>
          <a:xfrm>
            <a:off x="5835505" y="4101729"/>
            <a:ext cx="262565" cy="365314"/>
          </a:xfrm>
          <a:custGeom>
            <a:avLst/>
            <a:gdLst/>
            <a:ahLst/>
            <a:cxnLst/>
            <a:rect l="l" t="t" r="r" b="b"/>
            <a:pathLst>
              <a:path w="262565" h="365314">
                <a:moveTo>
                  <a:pt x="262565" y="61208"/>
                </a:moveTo>
                <a:lnTo>
                  <a:pt x="262565" y="97522"/>
                </a:lnTo>
                <a:lnTo>
                  <a:pt x="245567" y="114069"/>
                </a:lnTo>
                <a:cubicBezTo>
                  <a:pt x="218381" y="148795"/>
                  <a:pt x="204788" y="185407"/>
                  <a:pt x="204788" y="223904"/>
                </a:cubicBezTo>
                <a:cubicBezTo>
                  <a:pt x="204788" y="262301"/>
                  <a:pt x="217457" y="292941"/>
                  <a:pt x="242795" y="315824"/>
                </a:cubicBezTo>
                <a:lnTo>
                  <a:pt x="262565" y="329398"/>
                </a:lnTo>
                <a:lnTo>
                  <a:pt x="262565" y="365314"/>
                </a:lnTo>
                <a:lnTo>
                  <a:pt x="232470" y="350110"/>
                </a:lnTo>
                <a:cubicBezTo>
                  <a:pt x="192981" y="320543"/>
                  <a:pt x="173236" y="279665"/>
                  <a:pt x="173236" y="227476"/>
                </a:cubicBezTo>
                <a:cubicBezTo>
                  <a:pt x="173236" y="181240"/>
                  <a:pt x="189012" y="139072"/>
                  <a:pt x="220564" y="100972"/>
                </a:cubicBezTo>
                <a:close/>
                <a:moveTo>
                  <a:pt x="262565" y="0"/>
                </a:moveTo>
                <a:lnTo>
                  <a:pt x="262565" y="25457"/>
                </a:lnTo>
                <a:lnTo>
                  <a:pt x="186408" y="37720"/>
                </a:lnTo>
                <a:cubicBezTo>
                  <a:pt x="142206" y="45459"/>
                  <a:pt x="102791" y="53049"/>
                  <a:pt x="68164" y="60491"/>
                </a:cubicBezTo>
                <a:cubicBezTo>
                  <a:pt x="51297" y="63864"/>
                  <a:pt x="39986" y="67138"/>
                  <a:pt x="34231" y="70313"/>
                </a:cubicBezTo>
                <a:cubicBezTo>
                  <a:pt x="29270" y="73091"/>
                  <a:pt x="25599" y="74480"/>
                  <a:pt x="23218" y="74480"/>
                </a:cubicBezTo>
                <a:cubicBezTo>
                  <a:pt x="19447" y="74480"/>
                  <a:pt x="16768" y="72893"/>
                  <a:pt x="15181" y="69718"/>
                </a:cubicBezTo>
                <a:cubicBezTo>
                  <a:pt x="9029" y="58209"/>
                  <a:pt x="3969" y="45707"/>
                  <a:pt x="0" y="32213"/>
                </a:cubicBezTo>
                <a:cubicBezTo>
                  <a:pt x="2183" y="32412"/>
                  <a:pt x="4168" y="32511"/>
                  <a:pt x="5954" y="32511"/>
                </a:cubicBezTo>
                <a:cubicBezTo>
                  <a:pt x="23813" y="32511"/>
                  <a:pt x="46633" y="30427"/>
                  <a:pt x="74414" y="2626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13" name="フリーフォーム: 図形 112">
            <a:extLst>
              <a:ext uri="{FF2B5EF4-FFF2-40B4-BE49-F238E27FC236}">
                <a16:creationId xmlns:a16="http://schemas.microsoft.com/office/drawing/2014/main" id="{7D31752D-67AB-27F6-A57E-65FEFD61AFE8}"/>
              </a:ext>
            </a:extLst>
          </p:cNvPr>
          <p:cNvSpPr/>
          <p:nvPr/>
        </p:nvSpPr>
        <p:spPr>
          <a:xfrm>
            <a:off x="6101611" y="3431071"/>
            <a:ext cx="228877" cy="321171"/>
          </a:xfrm>
          <a:custGeom>
            <a:avLst/>
            <a:gdLst/>
            <a:ahLst/>
            <a:cxnLst/>
            <a:rect l="l" t="t" r="r" b="b"/>
            <a:pathLst>
              <a:path w="228877" h="321171">
                <a:moveTo>
                  <a:pt x="86895" y="0"/>
                </a:moveTo>
                <a:cubicBezTo>
                  <a:pt x="134123" y="0"/>
                  <a:pt x="170735" y="15578"/>
                  <a:pt x="196730" y="46732"/>
                </a:cubicBezTo>
                <a:cubicBezTo>
                  <a:pt x="218161" y="71934"/>
                  <a:pt x="228877" y="103287"/>
                  <a:pt x="228877" y="140792"/>
                </a:cubicBezTo>
                <a:cubicBezTo>
                  <a:pt x="228877" y="180678"/>
                  <a:pt x="214391" y="217091"/>
                  <a:pt x="185419" y="250032"/>
                </a:cubicBezTo>
                <a:cubicBezTo>
                  <a:pt x="157241" y="282179"/>
                  <a:pt x="118943" y="305495"/>
                  <a:pt x="70524" y="319981"/>
                </a:cubicBezTo>
                <a:cubicBezTo>
                  <a:pt x="67944" y="320775"/>
                  <a:pt x="65761" y="321171"/>
                  <a:pt x="63975" y="321171"/>
                </a:cubicBezTo>
                <a:cubicBezTo>
                  <a:pt x="60602" y="321171"/>
                  <a:pt x="57725" y="319782"/>
                  <a:pt x="55343" y="317004"/>
                </a:cubicBezTo>
                <a:cubicBezTo>
                  <a:pt x="48398" y="309265"/>
                  <a:pt x="41056" y="303808"/>
                  <a:pt x="33317" y="300633"/>
                </a:cubicBezTo>
                <a:cubicBezTo>
                  <a:pt x="88284" y="286147"/>
                  <a:pt x="129857" y="262930"/>
                  <a:pt x="158035" y="230982"/>
                </a:cubicBezTo>
                <a:cubicBezTo>
                  <a:pt x="182443" y="203399"/>
                  <a:pt x="194647" y="172542"/>
                  <a:pt x="194647" y="138411"/>
                </a:cubicBezTo>
                <a:cubicBezTo>
                  <a:pt x="194647" y="102295"/>
                  <a:pt x="183633" y="74117"/>
                  <a:pt x="161607" y="53876"/>
                </a:cubicBezTo>
                <a:cubicBezTo>
                  <a:pt x="142160" y="36215"/>
                  <a:pt x="117057" y="27385"/>
                  <a:pt x="86300" y="27385"/>
                </a:cubicBezTo>
                <a:cubicBezTo>
                  <a:pt x="70822" y="27385"/>
                  <a:pt x="55288" y="29214"/>
                  <a:pt x="39698" y="32873"/>
                </a:cubicBezTo>
                <a:lnTo>
                  <a:pt x="0" y="46798"/>
                </a:lnTo>
                <a:lnTo>
                  <a:pt x="0" y="18033"/>
                </a:lnTo>
                <a:lnTo>
                  <a:pt x="39400" y="5172"/>
                </a:lnTo>
                <a:cubicBezTo>
                  <a:pt x="55238" y="1724"/>
                  <a:pt x="71070" y="0"/>
                  <a:pt x="86895"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ローチャート: 結合子 2">
            <a:extLst>
              <a:ext uri="{FF2B5EF4-FFF2-40B4-BE49-F238E27FC236}">
                <a16:creationId xmlns:a16="http://schemas.microsoft.com/office/drawing/2014/main" id="{943AF950-42F2-F72C-70FA-B558D80FC94C}"/>
              </a:ext>
            </a:extLst>
          </p:cNvPr>
          <p:cNvSpPr/>
          <p:nvPr/>
        </p:nvSpPr>
        <p:spPr>
          <a:xfrm>
            <a:off x="-585570" y="-466054"/>
            <a:ext cx="1752916" cy="1752916"/>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結合子 3">
            <a:extLst>
              <a:ext uri="{FF2B5EF4-FFF2-40B4-BE49-F238E27FC236}">
                <a16:creationId xmlns:a16="http://schemas.microsoft.com/office/drawing/2014/main" id="{27121A20-5011-016A-24BE-92FAA666A5DB}"/>
              </a:ext>
            </a:extLst>
          </p:cNvPr>
          <p:cNvSpPr/>
          <p:nvPr/>
        </p:nvSpPr>
        <p:spPr>
          <a:xfrm>
            <a:off x="5964468" y="4940668"/>
            <a:ext cx="1140153" cy="1140153"/>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結合子 4">
            <a:extLst>
              <a:ext uri="{FF2B5EF4-FFF2-40B4-BE49-F238E27FC236}">
                <a16:creationId xmlns:a16="http://schemas.microsoft.com/office/drawing/2014/main" id="{EE1C2ABA-3D3C-316B-7476-2CE70B042EF7}"/>
              </a:ext>
            </a:extLst>
          </p:cNvPr>
          <p:cNvSpPr/>
          <p:nvPr/>
        </p:nvSpPr>
        <p:spPr>
          <a:xfrm>
            <a:off x="106553" y="1582809"/>
            <a:ext cx="2290112" cy="2290112"/>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結合子 5">
            <a:extLst>
              <a:ext uri="{FF2B5EF4-FFF2-40B4-BE49-F238E27FC236}">
                <a16:creationId xmlns:a16="http://schemas.microsoft.com/office/drawing/2014/main" id="{DB87B66F-148C-FBD6-6AC3-C8A7EF2AB781}"/>
              </a:ext>
            </a:extLst>
          </p:cNvPr>
          <p:cNvSpPr/>
          <p:nvPr/>
        </p:nvSpPr>
        <p:spPr>
          <a:xfrm>
            <a:off x="10731869" y="2947454"/>
            <a:ext cx="823339" cy="823339"/>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7" name="フローチャート: 結合子 6">
            <a:extLst>
              <a:ext uri="{FF2B5EF4-FFF2-40B4-BE49-F238E27FC236}">
                <a16:creationId xmlns:a16="http://schemas.microsoft.com/office/drawing/2014/main" id="{72A7CCC8-1B26-AAA8-35CB-BFBB884157D8}"/>
              </a:ext>
            </a:extLst>
          </p:cNvPr>
          <p:cNvSpPr/>
          <p:nvPr/>
        </p:nvSpPr>
        <p:spPr>
          <a:xfrm>
            <a:off x="3128943" y="459097"/>
            <a:ext cx="823339" cy="823339"/>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ローチャート: 結合子 8">
            <a:extLst>
              <a:ext uri="{FF2B5EF4-FFF2-40B4-BE49-F238E27FC236}">
                <a16:creationId xmlns:a16="http://schemas.microsoft.com/office/drawing/2014/main" id="{3A74F74A-CB86-B92C-F531-66BBB5CB6518}"/>
              </a:ext>
            </a:extLst>
          </p:cNvPr>
          <p:cNvSpPr/>
          <p:nvPr/>
        </p:nvSpPr>
        <p:spPr>
          <a:xfrm>
            <a:off x="5122789" y="1461395"/>
            <a:ext cx="1106008" cy="1106008"/>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結合子 9">
            <a:extLst>
              <a:ext uri="{FF2B5EF4-FFF2-40B4-BE49-F238E27FC236}">
                <a16:creationId xmlns:a16="http://schemas.microsoft.com/office/drawing/2014/main" id="{6FF14F24-4D08-5DFC-4E76-B39CE9777FC3}"/>
              </a:ext>
            </a:extLst>
          </p:cNvPr>
          <p:cNvSpPr/>
          <p:nvPr/>
        </p:nvSpPr>
        <p:spPr>
          <a:xfrm>
            <a:off x="9181309" y="5085162"/>
            <a:ext cx="2132967" cy="2132967"/>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結合子 10">
            <a:extLst>
              <a:ext uri="{FF2B5EF4-FFF2-40B4-BE49-F238E27FC236}">
                <a16:creationId xmlns:a16="http://schemas.microsoft.com/office/drawing/2014/main" id="{EA82C790-BB23-A987-CF7E-82569B27A3D8}"/>
              </a:ext>
            </a:extLst>
          </p:cNvPr>
          <p:cNvSpPr/>
          <p:nvPr/>
        </p:nvSpPr>
        <p:spPr>
          <a:xfrm>
            <a:off x="481231" y="5391546"/>
            <a:ext cx="1159758" cy="1159756"/>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結合子 11">
            <a:extLst>
              <a:ext uri="{FF2B5EF4-FFF2-40B4-BE49-F238E27FC236}">
                <a16:creationId xmlns:a16="http://schemas.microsoft.com/office/drawing/2014/main" id="{52CD562A-41C0-1925-2455-A9571B20E22B}"/>
              </a:ext>
            </a:extLst>
          </p:cNvPr>
          <p:cNvSpPr/>
          <p:nvPr/>
        </p:nvSpPr>
        <p:spPr>
          <a:xfrm>
            <a:off x="7960212" y="526126"/>
            <a:ext cx="935269" cy="935269"/>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E8A9661C-02A2-82DD-958B-42CF7996D18A}"/>
              </a:ext>
            </a:extLst>
          </p:cNvPr>
          <p:cNvSpPr/>
          <p:nvPr/>
        </p:nvSpPr>
        <p:spPr>
          <a:xfrm>
            <a:off x="10493467" y="264959"/>
            <a:ext cx="1317849" cy="1317849"/>
          </a:xfrm>
          <a:prstGeom prst="flowChartConnector">
            <a:avLst/>
          </a:prstGeom>
          <a:solidFill>
            <a:schemeClr val="bg1">
              <a:alpha val="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0ACAA7E-33E5-F039-5D7F-02001048A5DD}"/>
              </a:ext>
            </a:extLst>
          </p:cNvPr>
          <p:cNvSpPr txBox="1"/>
          <p:nvPr/>
        </p:nvSpPr>
        <p:spPr>
          <a:xfrm>
            <a:off x="2699656" y="2770255"/>
            <a:ext cx="6801346" cy="1323439"/>
          </a:xfrm>
          <a:prstGeom prst="rect">
            <a:avLst/>
          </a:prstGeom>
          <a:noFill/>
        </p:spPr>
        <p:txBody>
          <a:bodyPr wrap="square" rtlCol="0">
            <a:spAutoFit/>
          </a:bodyPr>
          <a:lstStyle/>
          <a:p>
            <a:pPr algn="ctr"/>
            <a:r>
              <a:rPr kumimoji="1" lang="ja-JP" altLang="en-US" sz="8000" b="1">
                <a:solidFill>
                  <a:schemeClr val="bg1">
                    <a:alpha val="0"/>
                  </a:schemeClr>
                </a:solidFill>
              </a:rPr>
              <a:t>ドンコとは？</a:t>
            </a:r>
          </a:p>
        </p:txBody>
      </p:sp>
      <p:grpSp>
        <p:nvGrpSpPr>
          <p:cNvPr id="128" name="グループ化 127">
            <a:extLst>
              <a:ext uri="{FF2B5EF4-FFF2-40B4-BE49-F238E27FC236}">
                <a16:creationId xmlns:a16="http://schemas.microsoft.com/office/drawing/2014/main" id="{962A218F-3E92-DD8B-332D-A49354FB0E18}"/>
              </a:ext>
            </a:extLst>
          </p:cNvPr>
          <p:cNvGrpSpPr/>
          <p:nvPr/>
        </p:nvGrpSpPr>
        <p:grpSpPr>
          <a:xfrm>
            <a:off x="-330555" y="-2487055"/>
            <a:ext cx="12980194" cy="12672946"/>
            <a:chOff x="3227385" y="-75580"/>
            <a:chExt cx="5852446" cy="5713916"/>
          </a:xfrm>
          <a:solidFill>
            <a:srgbClr val="000000">
              <a:alpha val="50000"/>
            </a:srgbClr>
          </a:solidFill>
        </p:grpSpPr>
        <p:pic>
          <p:nvPicPr>
            <p:cNvPr id="127" name="グラフィックス 126" descr="ライト: オン 単色塗りつぶし">
              <a:extLst>
                <a:ext uri="{FF2B5EF4-FFF2-40B4-BE49-F238E27FC236}">
                  <a16:creationId xmlns:a16="http://schemas.microsoft.com/office/drawing/2014/main" id="{355AB315-77DF-630F-DBF0-280D246B4565}"/>
                </a:ext>
              </a:extLst>
            </p:cNvPr>
            <p:cNvPicPr>
              <a:picLocks noChangeAspect="1"/>
            </p:cNvPicPr>
            <p:nvPr/>
          </p:nvPicPr>
          <p:blipFill>
            <a:blip r:embed="rId9">
              <a:extLst>
                <a:ext uri="{96DAC541-7B7A-43D3-8B79-37D633B846F1}">
                  <asvg:svgBlip xmlns:asvg="http://schemas.microsoft.com/office/drawing/2016/SVG/main" r:embed="rId10"/>
                </a:ext>
              </a:extLst>
            </a:blip>
            <a:srcRect l="49933"/>
            <a:stretch>
              <a:fillRect/>
            </a:stretch>
          </p:blipFill>
          <p:spPr>
            <a:xfrm>
              <a:off x="6128465" y="-73080"/>
              <a:ext cx="2859533" cy="5711415"/>
            </a:xfrm>
            <a:custGeom>
              <a:avLst/>
              <a:gdLst>
                <a:gd name="connsiteX0" fmla="*/ 0 w 3977707"/>
                <a:gd name="connsiteY0" fmla="*/ 0 h 7944774"/>
                <a:gd name="connsiteX1" fmla="*/ 3977707 w 3977707"/>
                <a:gd name="connsiteY1" fmla="*/ 0 h 7944774"/>
                <a:gd name="connsiteX2" fmla="*/ 3977707 w 3977707"/>
                <a:gd name="connsiteY2" fmla="*/ 7944774 h 7944774"/>
                <a:gd name="connsiteX3" fmla="*/ 0 w 3977707"/>
                <a:gd name="connsiteY3" fmla="*/ 7944774 h 7944774"/>
              </a:gdLst>
              <a:ahLst/>
              <a:cxnLst>
                <a:cxn ang="0">
                  <a:pos x="connsiteX0" y="connsiteY0"/>
                </a:cxn>
                <a:cxn ang="0">
                  <a:pos x="connsiteX1" y="connsiteY1"/>
                </a:cxn>
                <a:cxn ang="0">
                  <a:pos x="connsiteX2" y="connsiteY2"/>
                </a:cxn>
                <a:cxn ang="0">
                  <a:pos x="connsiteX3" y="connsiteY3"/>
                </a:cxn>
              </a:cxnLst>
              <a:rect l="l" t="t" r="r" b="b"/>
              <a:pathLst>
                <a:path w="3977707" h="7944774">
                  <a:moveTo>
                    <a:pt x="0" y="0"/>
                  </a:moveTo>
                  <a:lnTo>
                    <a:pt x="3977707" y="0"/>
                  </a:lnTo>
                  <a:lnTo>
                    <a:pt x="3977707" y="7944774"/>
                  </a:lnTo>
                  <a:lnTo>
                    <a:pt x="0" y="7944774"/>
                  </a:lnTo>
                  <a:close/>
                </a:path>
              </a:pathLst>
            </a:custGeom>
          </p:spPr>
        </p:pic>
        <p:pic>
          <p:nvPicPr>
            <p:cNvPr id="124" name="グラフィックス 123" descr="ライト: オン 単色塗りつぶし">
              <a:extLst>
                <a:ext uri="{FF2B5EF4-FFF2-40B4-BE49-F238E27FC236}">
                  <a16:creationId xmlns:a16="http://schemas.microsoft.com/office/drawing/2014/main" id="{9133F5D1-EB81-01F0-DDD2-6EF6AFA05CC5}"/>
                </a:ext>
              </a:extLst>
            </p:cNvPr>
            <p:cNvPicPr>
              <a:picLocks noChangeAspect="1"/>
            </p:cNvPicPr>
            <p:nvPr/>
          </p:nvPicPr>
          <p:blipFill>
            <a:blip r:embed="rId11">
              <a:extLst>
                <a:ext uri="{96DAC541-7B7A-43D3-8B79-37D633B846F1}">
                  <asvg:svgBlip xmlns:asvg="http://schemas.microsoft.com/office/drawing/2016/SVG/main" r:embed="rId12"/>
                </a:ext>
              </a:extLst>
            </a:blip>
            <a:srcRect/>
            <a:stretch>
              <a:fillRect/>
            </a:stretch>
          </p:blipFill>
          <p:spPr>
            <a:xfrm>
              <a:off x="3227385" y="-75580"/>
              <a:ext cx="5852446" cy="5713916"/>
            </a:xfrm>
            <a:custGeom>
              <a:avLst/>
              <a:gdLst>
                <a:gd name="connsiteX0" fmla="*/ 0 w 1900453"/>
                <a:gd name="connsiteY0" fmla="*/ 0 h 1900453"/>
                <a:gd name="connsiteX1" fmla="*/ 1900453 w 1900453"/>
                <a:gd name="connsiteY1" fmla="*/ 0 h 1900453"/>
                <a:gd name="connsiteX2" fmla="*/ 1900453 w 1900453"/>
                <a:gd name="connsiteY2" fmla="*/ 23160 h 1900453"/>
                <a:gd name="connsiteX3" fmla="*/ 940945 w 1900453"/>
                <a:gd name="connsiteY3" fmla="*/ 23160 h 1900453"/>
                <a:gd name="connsiteX4" fmla="*/ 940945 w 1900453"/>
                <a:gd name="connsiteY4" fmla="*/ 1900453 h 1900453"/>
                <a:gd name="connsiteX5" fmla="*/ 0 w 1900453"/>
                <a:gd name="connsiteY5" fmla="*/ 1900453 h 19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453" h="1900453">
                  <a:moveTo>
                    <a:pt x="0" y="0"/>
                  </a:moveTo>
                  <a:lnTo>
                    <a:pt x="1900453" y="0"/>
                  </a:lnTo>
                  <a:lnTo>
                    <a:pt x="1900453" y="23160"/>
                  </a:lnTo>
                  <a:lnTo>
                    <a:pt x="940945" y="23160"/>
                  </a:lnTo>
                  <a:lnTo>
                    <a:pt x="940945" y="1900453"/>
                  </a:lnTo>
                  <a:lnTo>
                    <a:pt x="0" y="1900453"/>
                  </a:lnTo>
                  <a:close/>
                </a:path>
              </a:pathLst>
            </a:custGeom>
          </p:spPr>
        </p:pic>
      </p:grpSp>
      <p:sp>
        <p:nvSpPr>
          <p:cNvPr id="129" name="フローチャート: 結合子 128">
            <a:extLst>
              <a:ext uri="{FF2B5EF4-FFF2-40B4-BE49-F238E27FC236}">
                <a16:creationId xmlns:a16="http://schemas.microsoft.com/office/drawing/2014/main" id="{27343057-20BB-847B-C349-984132AFD7E0}"/>
              </a:ext>
            </a:extLst>
          </p:cNvPr>
          <p:cNvSpPr/>
          <p:nvPr/>
        </p:nvSpPr>
        <p:spPr>
          <a:xfrm>
            <a:off x="2791893" y="4473982"/>
            <a:ext cx="1677664" cy="1677664"/>
          </a:xfrm>
          <a:prstGeom prst="flowChartConnector">
            <a:avLst/>
          </a:prstGeom>
          <a:solidFill>
            <a:srgbClr val="FFFFFF">
              <a:alpha val="0"/>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9667476"/>
      </p:ext>
    </p:extLst>
  </p:cSld>
  <p:clrMapOvr>
    <a:masterClrMapping/>
  </p:clrMapOvr>
  <mc:AlternateContent xmlns:mc="http://schemas.openxmlformats.org/markup-compatibility/2006" xmlns:p159="http://schemas.microsoft.com/office/powerpoint/2015/09/main">
    <mc:Choice Requires="p159">
      <p:transition advClick="0" advTm="5000">
        <p159:morph option="byObject"/>
      </p:transition>
    </mc:Choice>
    <mc:Fallback xmlns="">
      <p:transition advClick="0" advTm="5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0212A-45EA-1EC9-EA22-56D43B138A76}"/>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3E80DD77-D4A2-2302-1F2D-33E01DB69E8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2126445-D0BE-7C97-5713-8888277299F7}"/>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1D329E0D-682A-7EAE-70BA-967556EF0A74}"/>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D32C81B8-0096-7143-2E03-B6E53167C5C5}"/>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8C234D7D-3DAE-3C21-D7DE-9940FFDC0F4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9FE69A36-0E33-3339-375D-8FD32592B02F}"/>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C28B79AD-0E22-7DE2-7F23-940973BCC551}"/>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8515D855-CB5C-3456-9334-714BAF0A7BB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BDE7C539-C4C5-D99F-D341-EBB8B48966C4}"/>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0E32816-2E3E-8161-3E39-105809AA82BE}"/>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42FE635-9147-699C-C7DD-804731E7AD7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2057B38-AE48-36D1-F869-8357B871B7C3}"/>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A6D16585-549C-43C0-44C2-1FDB422A474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0937244-D802-5D11-C641-8683647116D6}"/>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E734014F-BFB0-2C8A-50EA-9C19A8D7E90B}"/>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F108B21-1824-0B56-8751-A347E8BD7D58}"/>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AD80308E-4620-74DE-41E7-B8AF5A41AC0B}"/>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0652CEEF-73AB-0AEF-8AFE-21E5E00E9B61}"/>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52D2AB6-6CD3-6B18-8C9E-8D00D8256F46}"/>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8309A55-BB86-E7C7-1A9A-5E11F2084C8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F4EEFF6-86DF-FEF9-F1B8-F5A75C03A3D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44741C6-17F6-C5C1-8D00-6D5FF92B06D1}"/>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1944DDE-B88C-0CCB-0276-8B53B3102C10}"/>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5388C89-26CB-72B0-8E81-E6FA95C92BD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9D7AC3D7-0C89-21E0-4A1B-4E5AC69EA4C4}"/>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A15754EA-A14C-262B-5274-A9647CFEF107}"/>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C7274E3-E9FE-6BC8-D3AF-96BE6FD5F7AC}"/>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A661A9A5-A612-5DA0-7AC4-340D35C831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60335" y="351756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9128A09D-46EB-C010-5BF5-AEA795DF0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613038" y="367436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B4E331CE-6B01-31E7-6650-5181EC3CE9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192915" y="2689149"/>
            <a:ext cx="2276562" cy="1740064"/>
          </a:xfrm>
          <a:prstGeom prst="rect">
            <a:avLst/>
          </a:prstGeom>
        </p:spPr>
      </p:pic>
      <p:sp>
        <p:nvSpPr>
          <p:cNvPr id="34" name="平行四辺形 33">
            <a:extLst>
              <a:ext uri="{FF2B5EF4-FFF2-40B4-BE49-F238E27FC236}">
                <a16:creationId xmlns:a16="http://schemas.microsoft.com/office/drawing/2014/main" id="{2067BAF9-C6AF-6D38-2FC1-A426BB67A3B6}"/>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C7A56FAE-79F8-86FF-DB8A-9D9561271E1A}"/>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EB0DE62-2EEE-7CDF-33D9-DBEE967BDD21}"/>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048FE73D-A45A-FFC7-F50B-430DB01C332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8D301D2-6699-021D-CB38-BA820A69B3E3}"/>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0F0A519-FC07-A2F6-040D-C4192B93890B}"/>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D768581-94F9-E1DD-A729-8B041EA1482E}"/>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9F1366A6-F892-ED25-FFFA-F7470CB41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3AE7A3C6-0903-8672-781B-82EC1F019EC6}"/>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58F006B7-3539-8EA0-1FDE-9B638460B0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1D5946D5-F2B6-B489-EC99-3E916FAC87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C4217DE1-FB40-844B-EC71-CF289D75610A}"/>
              </a:ext>
            </a:extLst>
          </p:cNvPr>
          <p:cNvSpPr/>
          <p:nvPr/>
        </p:nvSpPr>
        <p:spPr>
          <a:xfrm>
            <a:off x="30077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9ADC60F4-5CF2-2CC7-1D19-19FE3599DA3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CA41289B-2FAF-AD1F-4A7B-BFC830F57A6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04ADE1C9-89EA-FDCD-6C7A-1FF734CEE911}"/>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8A91CE05-EF94-6683-1A69-60CB16959EAE}"/>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10</a:t>
            </a:r>
            <a:endParaRPr kumimoji="1" lang="ja-JP" altLang="en-US">
              <a:solidFill>
                <a:schemeClr val="bg1"/>
              </a:solidFill>
            </a:endParaRPr>
          </a:p>
        </p:txBody>
      </p:sp>
      <p:sp>
        <p:nvSpPr>
          <p:cNvPr id="65" name="テキスト ボックス 64">
            <a:extLst>
              <a:ext uri="{FF2B5EF4-FFF2-40B4-BE49-F238E27FC236}">
                <a16:creationId xmlns:a16="http://schemas.microsoft.com/office/drawing/2014/main" id="{FEB8A2BA-DC56-AB27-4375-253AE70BEC6D}"/>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731969690"/>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6E7A8-803C-C4B8-D4CA-D8E427D1C3BF}"/>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D70FB64C-0E0F-040A-278C-F98EE1D8264A}"/>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6C276A51-8E45-72D5-6380-650A65EEAE71}"/>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97C3103C-E9EE-F9DC-A3DA-9EB97073A4E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2A96210-DF4B-BC00-4905-78E58106CC3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CC4ABD5-EBC6-27B9-6561-B36F38AA2316}"/>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C21F2E6B-EF72-921B-3F34-A05C0E158FBC}"/>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AFBB9D72-3257-781A-AD05-9B4674BF318F}"/>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8E01DD74-C04C-3610-D6C8-AD8CC9FE1C1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81C3EF88-8076-9870-F5AC-0E4986FFCAB7}"/>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5E4FD8F-0A7D-B077-C876-2F419189B7DE}"/>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E8AAA3B-C71B-52A2-F75B-96666F2C9043}"/>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9F03652-FC54-6C14-AFD2-3BBDA716AC32}"/>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92345F99-CF9F-917E-F23D-D5F5999E4EC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F13B67D-6D3F-99A8-CB4F-2CD35B186F28}"/>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83EF800-C6ED-5CFA-076F-8291085D9A08}"/>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CA98DA4-AB77-1EDD-D38D-880DF30A0BB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F10A5BC-3000-8503-4513-5B195FDBD649}"/>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5B221E6-8797-3DD4-8F9D-3135E629C3A1}"/>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7A8B58E-204D-4692-1C44-FFD499FB19E5}"/>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0296C07-2FDC-1A27-362A-BF43CE94E7E4}"/>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B50D2A8-1FC7-989F-CB1F-E4A8CDC628E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3213DB77-5294-1222-C136-7B14872FD2E9}"/>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CD68544-85A0-62BD-EC82-E3892EAD62D6}"/>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D2D47CF9-6758-7C4B-26CA-86722F95372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DD01E5D-F155-2982-4199-F62146261DE1}"/>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86CDA152-BFB6-9FA0-7EAF-8B01AB60B65C}"/>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5463F41D-DCFD-7548-0B6E-B1CEA33C1EFD}"/>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DF9F5A63-012D-46F3-C4A4-2D51850D2D5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60335" y="351756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F42725BC-C0C9-F97F-1BBD-1F1CB1DF9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613038" y="367436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C725688C-F6E5-9728-21F4-1F5B0281C1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192915" y="2689149"/>
            <a:ext cx="2276562" cy="1740064"/>
          </a:xfrm>
          <a:prstGeom prst="rect">
            <a:avLst/>
          </a:prstGeom>
        </p:spPr>
      </p:pic>
      <p:sp>
        <p:nvSpPr>
          <p:cNvPr id="34" name="平行四辺形 33">
            <a:extLst>
              <a:ext uri="{FF2B5EF4-FFF2-40B4-BE49-F238E27FC236}">
                <a16:creationId xmlns:a16="http://schemas.microsoft.com/office/drawing/2014/main" id="{BF2EC381-9B98-6CAF-E37D-ED0F66077D85}"/>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E634EEC-9403-BCC4-DBD1-805D556EAAF1}"/>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9162A88-DC17-3CD1-6E12-7B969B6A58D3}"/>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A184858C-8CC2-C0F7-3A1C-8B012BC504AF}"/>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8C42F13-9469-B073-C7E7-0F70A1A1987C}"/>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16899CA-4412-9064-6289-63250FADD525}"/>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53AC377-2A8D-8244-5723-267FD5F9AA25}"/>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9D18738B-C3FD-A92E-C381-B0280B514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D1DF7DD-6141-C45F-E811-D3F4EDA102EC}"/>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029619A3-5ACF-E5B5-BDA2-C939483613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6182C797-8BD5-F3A1-C9C6-6332AAAC02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CC81E8EA-5D1B-0427-34AF-65CE82EC6AD5}"/>
              </a:ext>
            </a:extLst>
          </p:cNvPr>
          <p:cNvSpPr/>
          <p:nvPr/>
        </p:nvSpPr>
        <p:spPr>
          <a:xfrm>
            <a:off x="30077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21DFF587-0C87-6942-1AE5-3FE309E40AD3}"/>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DAA7C59-04CB-569A-B45B-12CDE7D4D30F}"/>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4DB1F2D6-68B8-49C2-3125-6699D391ABB7}"/>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10F5F500-346B-2445-4544-8A8681703B06}"/>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C636F7B3-2000-BA81-AAA5-2323408A0412}"/>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62" name="テキスト ボックス 61">
            <a:extLst>
              <a:ext uri="{FF2B5EF4-FFF2-40B4-BE49-F238E27FC236}">
                <a16:creationId xmlns:a16="http://schemas.microsoft.com/office/drawing/2014/main" id="{46E640AD-220A-BC6A-3E7B-7F9AE5F70EE5}"/>
              </a:ext>
            </a:extLst>
          </p:cNvPr>
          <p:cNvSpPr txBox="1"/>
          <p:nvPr/>
        </p:nvSpPr>
        <p:spPr>
          <a:xfrm>
            <a:off x="10472294" y="1867504"/>
            <a:ext cx="1228725" cy="369332"/>
          </a:xfrm>
          <a:prstGeom prst="rect">
            <a:avLst/>
          </a:prstGeom>
          <a:noFill/>
        </p:spPr>
        <p:txBody>
          <a:bodyPr wrap="square" rtlCol="0">
            <a:spAutoFit/>
          </a:bodyPr>
          <a:lstStyle/>
          <a:p>
            <a:r>
              <a:rPr lang="en-US" altLang="ja-JP">
                <a:noFill/>
              </a:rPr>
              <a:t>11</a:t>
            </a:r>
            <a:endParaRPr kumimoji="1" lang="ja-JP" altLang="en-US">
              <a:noFill/>
            </a:endParaRPr>
          </a:p>
        </p:txBody>
      </p:sp>
    </p:spTree>
    <p:extLst>
      <p:ext uri="{BB962C8B-B14F-4D97-AF65-F5344CB8AC3E}">
        <p14:creationId xmlns:p14="http://schemas.microsoft.com/office/powerpoint/2010/main" val="302528504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C542D-3271-69C1-370A-676D8C04F5A7}"/>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0B331CB6-2228-7143-48E6-D3419A717054}"/>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345D39A-166C-0465-5A47-E968D36F5541}"/>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6696C95A-7256-2859-B9DE-5030395B8E9B}"/>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A3A0705E-07CA-63BE-AD83-137B36877406}"/>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281352D6-4F09-DFF9-3EFA-91DD37FC6B24}"/>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0DF8ABA1-F019-E682-ACD3-4C7A05778A4B}"/>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5AA48CB5-6940-06E0-4C99-78EFA8FB2459}"/>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2ED286C7-294E-B050-9CEB-D507D0954E7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11B44C9B-CD89-3202-2453-628D25FA003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54713D0-3B00-E31B-0328-F0C8C6851995}"/>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B9BC9E7-0697-E49E-1636-AF5BF83B965A}"/>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D719716-2A3D-BBCA-67CF-701DEF5978CA}"/>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AEAC08D5-548B-E85D-0ACE-3F62A4B7780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9A455E8-3F4F-BA9C-AA50-3D55EBD6038D}"/>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F5FC658-88B7-AA2F-4CE6-9D2800144AE0}"/>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D6498E9-5B62-1523-3E0E-32A72619C1A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94C678C-594B-DC3B-53B1-69704DE594B6}"/>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0432FC6-5AAC-9D8F-6939-8E9BD014329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DC6D07D-E24B-FDD9-0518-983BE47FCC84}"/>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4FD977E-3598-3850-D1E1-641125339BA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085A1C3-F0DC-FE3C-ED81-946766D95BE4}"/>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86755F99-2037-185D-49B0-43785479F13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2BF5236-0C74-2FA9-8F7D-2F390B0E8730}"/>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A7D4115-D660-DBEB-E150-C73C3B681F2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6F4DB32-BA2C-9BC5-7E26-DFB4FFEAAC54}"/>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794395C3-48BE-2BC0-A302-1884AADDA3A4}"/>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3AFE6299-F24E-9166-3BCD-40DDB92D1F55}"/>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684D7803-0A95-9F88-0118-98D7D7E1053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182163" y="2985914"/>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1E0BA51D-0BFC-26B1-6999-90080F496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627667" y="1693789"/>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C2B40572-FB73-BB28-0F1D-1FDF12789B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424689" y="3689631"/>
            <a:ext cx="2276562" cy="1740064"/>
          </a:xfrm>
          <a:prstGeom prst="rect">
            <a:avLst/>
          </a:prstGeom>
        </p:spPr>
      </p:pic>
      <p:sp>
        <p:nvSpPr>
          <p:cNvPr id="34" name="平行四辺形 33">
            <a:extLst>
              <a:ext uri="{FF2B5EF4-FFF2-40B4-BE49-F238E27FC236}">
                <a16:creationId xmlns:a16="http://schemas.microsoft.com/office/drawing/2014/main" id="{F8DC26D7-A1E7-4522-629D-240D7BD7D75E}"/>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43551BC-E404-8B60-E89F-BC2348001D0E}"/>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61796056-D75D-9A9E-D104-C2FC1636E97B}"/>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53E64F0-4256-607C-6957-051B393F0FB7}"/>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8028660-062E-27CD-6646-84EB340BF20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8060005-B6BC-01E0-72A9-1CEE7BCBB96D}"/>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7DFCE72-F525-C2C0-192A-51B6BC35EAEB}"/>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8445A172-68E2-5373-DB85-9F52EE4B4E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B043ADA1-E8E1-2BC2-0D20-E8D61283D761}"/>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A7339A37-1915-D025-8C91-9857D69CEB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568BD2D2-031F-3169-D054-168190D262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F8AC69D4-E084-7C25-10AF-48FCAA55D812}"/>
              </a:ext>
            </a:extLst>
          </p:cNvPr>
          <p:cNvSpPr/>
          <p:nvPr/>
        </p:nvSpPr>
        <p:spPr>
          <a:xfrm>
            <a:off x="31855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EC2365D6-57E4-D12D-4083-45284BB5A5AC}"/>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CDEA6593-F5DF-3E65-147B-078C06D43DF5}"/>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3B041CD6-E3B8-C736-4D74-EBACBDD859B8}"/>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733D57FF-93F8-A8CE-3BAC-D9E7AC6331D2}"/>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11</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1139EA68-D845-F2BA-9320-72595C2E605B}"/>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5" name="テキスト ボックス 64">
            <a:extLst>
              <a:ext uri="{FF2B5EF4-FFF2-40B4-BE49-F238E27FC236}">
                <a16:creationId xmlns:a16="http://schemas.microsoft.com/office/drawing/2014/main" id="{AA6B7BDC-3112-8203-14DC-70E12BC52E7C}"/>
              </a:ext>
            </a:extLst>
          </p:cNvPr>
          <p:cNvSpPr txBox="1"/>
          <p:nvPr/>
        </p:nvSpPr>
        <p:spPr>
          <a:xfrm>
            <a:off x="10480022" y="1369723"/>
            <a:ext cx="1228725" cy="369332"/>
          </a:xfrm>
          <a:prstGeom prst="rect">
            <a:avLst/>
          </a:prstGeom>
          <a:noFill/>
        </p:spPr>
        <p:txBody>
          <a:bodyPr wrap="square" rtlCol="0">
            <a:spAutoFit/>
          </a:bodyPr>
          <a:lstStyle/>
          <a:p>
            <a:r>
              <a:rPr lang="en-US" altLang="ja-JP">
                <a:noFill/>
              </a:rPr>
              <a:t>10</a:t>
            </a:r>
            <a:endParaRPr kumimoji="1" lang="ja-JP" altLang="en-US">
              <a:noFill/>
            </a:endParaRPr>
          </a:p>
        </p:txBody>
      </p:sp>
    </p:spTree>
    <p:extLst>
      <p:ext uri="{BB962C8B-B14F-4D97-AF65-F5344CB8AC3E}">
        <p14:creationId xmlns:p14="http://schemas.microsoft.com/office/powerpoint/2010/main" val="424169970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77195-44B8-B7F7-0702-9F28516F1B54}"/>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BB2C6ABA-2CEB-B401-2061-65CA38335FB2}"/>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C122C4E8-6C5C-F2B9-B75D-2EE1D53A1E82}"/>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4DF61FFF-21DA-995B-5019-FDF641197AAA}"/>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B720818A-2A71-DC62-0FB0-7101E1F0198F}"/>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6D0BABF8-70EA-AD15-F92C-D11CF6081A80}"/>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D09391A4-C6B0-8546-2EB4-7D7EB0E41ABB}"/>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9D29AD2-734D-98A3-CFE5-8F27DF4E676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F7ACAAC0-4013-A342-9CB5-9A4B68F9BED5}"/>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CF8ABF25-EF4F-F1AE-1149-02514F7F07A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0C15B4C-723D-9A67-C51A-02F8E984BC69}"/>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BC525BC-B5EC-6D19-77B0-15225E53AEAA}"/>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635621B-3EB8-F405-96A4-03F21E3B14E9}"/>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687EF7CC-BB01-A1B5-7D90-1BB4586F853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3FE1DA6-D7CA-7A94-6E04-481BEA88DE0C}"/>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E3324D8E-8638-BDFB-10CE-F9C77EDCF282}"/>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9EF1F2A-8C4B-6CB2-4CB3-B772B2899D1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29511F91-C2F7-EB93-2493-17C5D66C13EB}"/>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715FF650-99B3-6495-E526-C27B704D1780}"/>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5C6F637-B6ED-6051-C0CF-305C00BA6E65}"/>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33A6F63-F74E-7203-5AE3-FD4A67A00BE6}"/>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CACD3FC-C232-ABB2-2DC7-3099D1EE2D8C}"/>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0CD31CC-722C-489E-53E6-5DB4740A90E9}"/>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8F0E579-4D46-FDA5-54FB-292A78AC1FD0}"/>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2DBA328-9CED-F0C1-0389-0A9808B5B165}"/>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5A9991B2-38EF-854D-2AC1-03173707A1B5}"/>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9AEF58F-31A3-5766-192A-191AC1D3FB8F}"/>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6B44F5EC-D563-1BF9-CB74-ABC3F58EEB8D}"/>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8B3EAC24-7A59-D5D7-06F1-D1DCE5A84C2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182163" y="2985914"/>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40008277-5A96-3781-2F11-766986190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627667" y="1693789"/>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8A410EAA-B8D9-07B8-96AB-C5E295D4FB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424689" y="3689631"/>
            <a:ext cx="2276562" cy="1740064"/>
          </a:xfrm>
          <a:prstGeom prst="rect">
            <a:avLst/>
          </a:prstGeom>
        </p:spPr>
      </p:pic>
      <p:sp>
        <p:nvSpPr>
          <p:cNvPr id="34" name="平行四辺形 33">
            <a:extLst>
              <a:ext uri="{FF2B5EF4-FFF2-40B4-BE49-F238E27FC236}">
                <a16:creationId xmlns:a16="http://schemas.microsoft.com/office/drawing/2014/main" id="{C8659164-B82B-7990-71BE-C7DD3C41492F}"/>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8282153-56A7-FF30-E578-B70236B5B8B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0B6E886E-8DC0-3FF4-3FCB-7D3AB079A526}"/>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C120DA4-92D7-CC5F-849C-7088CCE5376A}"/>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D3F23B3-6107-8253-D465-9931DDEDFE7F}"/>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23F72F9-BEBA-5EBE-5C23-5851FAF321ED}"/>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B730BD8-1E01-A961-994A-B38E796DBC25}"/>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F9B060D4-172F-28CF-1438-A0AD52708E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7EE93394-5BE3-7C4E-FA4A-C53C270F65EE}"/>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A24D9E45-A6E5-C400-C036-FF0B5BBDF2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4EEA8DA8-89B6-3DE4-A68B-3FA783A08C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5D72C815-8403-3D7A-9CCD-AAABBDB65410}"/>
              </a:ext>
            </a:extLst>
          </p:cNvPr>
          <p:cNvSpPr/>
          <p:nvPr/>
        </p:nvSpPr>
        <p:spPr>
          <a:xfrm>
            <a:off x="31855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89BE7C83-FE2E-7EB8-C411-7A19275E2D8B}"/>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79E6199B-D09A-E195-9385-43EEFE60F14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52D122D1-4AE2-CEE0-0784-CBC975DDC4AE}"/>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D0524AA9-45C6-D0C9-98C0-8C713656635F}"/>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B96D47EB-0AA4-D68F-2E11-A49668C9DC3F}"/>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11</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E915488E-B67D-9660-8C56-DD55A4CB1FD7}"/>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418083031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FE7AC-3173-377C-C382-B916E73CF8B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BBBFD45F-81B1-E88D-F963-C637D745F2B4}"/>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3C924DE4-BDDA-1213-FDCA-1A3774A5B87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425E5341-03F9-BED2-8E16-309C9A34110E}"/>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6743E5D5-A44B-8CD3-22CF-B95EFB3BE556}"/>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9001ED69-799B-844F-9558-4C72E0E8450D}"/>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383EB14B-0C2F-E4F9-C645-4E57A92BC29F}"/>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6BA29F82-CA08-49CF-4F53-AF32EB7B3598}"/>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D7665495-9F8C-3A0A-F788-B0795F01A44E}"/>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F17B6FF2-346F-CA7D-A7D4-4045BF757DFF}"/>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0C9619F-068A-68D9-BB26-B6083EC0EB1A}"/>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6BF7F85-AF27-F9F4-B806-BFDE0CEE26D1}"/>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C84B2DF-EF07-C10E-57D0-DF84C59299AA}"/>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F0FAD8A9-E3E4-0643-F0AD-EEE209C8AA4B}"/>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DAC8F4E-8A0F-61DE-78F4-679CAF41ADBB}"/>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E6FDE39-EEC7-D22F-EA2D-9B45653BB4F1}"/>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05E8C6F-851D-9BD6-86A1-C7F1B99B1CBA}"/>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59E83402-50FC-17DA-805C-D11E51787382}"/>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E6EDB685-9096-ACBF-45C8-9DE439474AA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3F1472F-282C-5D58-AAB4-0BC54391A7E5}"/>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0774E99-4E24-0E17-50C7-492BE97FA97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5D68A3C-5CA5-2DD4-3495-30E714AB5BF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B4446547-7D97-CF03-1832-D4BCAC5DF5E0}"/>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F7A435B-F8E1-A2E0-2C8B-14F09CB5828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616541D6-295D-94D1-0111-57B3E1262595}"/>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370D4B75-1993-93B9-AA30-5F643B010E57}"/>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74E50F4C-136A-D860-180A-34B1F90BBAAD}"/>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2038E0AF-80E6-8DF6-2ABB-546577193283}"/>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B55417CA-73F4-9E1B-3AC4-57EA74D7957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072013" y="2604214"/>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C48BF1AD-192C-3257-2B7E-6C7578D22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627667" y="1693789"/>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42252407-4391-A172-B957-872DE8D2E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728646" y="2746905"/>
            <a:ext cx="2276562" cy="1740064"/>
          </a:xfrm>
          <a:prstGeom prst="rect">
            <a:avLst/>
          </a:prstGeom>
        </p:spPr>
      </p:pic>
      <p:sp>
        <p:nvSpPr>
          <p:cNvPr id="34" name="平行四辺形 33">
            <a:extLst>
              <a:ext uri="{FF2B5EF4-FFF2-40B4-BE49-F238E27FC236}">
                <a16:creationId xmlns:a16="http://schemas.microsoft.com/office/drawing/2014/main" id="{12A6D593-D7E2-891F-400E-6288294A23FE}"/>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DA79F93D-0433-5617-5B49-3FA47EDCDB7D}"/>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BFBDD83-52EB-896B-7088-E091976CF6A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77EF5BEA-1188-AE1F-A6F8-F2C824248FF6}"/>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ABFD18A-188E-40B8-9EEB-94B17BFF8854}"/>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6BE650F-7CC6-07C7-A508-5DC700AD17F1}"/>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FF76159-5E40-8742-7697-38827D4597F6}"/>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73BC016D-5C20-316B-91BE-F03B8D2FAF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5243190D-617E-309E-5D77-E48582F684AA}"/>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B2A82AD0-271A-B239-CE68-586AD9B58A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C0FE684B-BCA0-4BDF-CEC5-3B9947BCA9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A63894DE-A2DA-67A0-37AD-814D65434321}"/>
              </a:ext>
            </a:extLst>
          </p:cNvPr>
          <p:cNvSpPr/>
          <p:nvPr/>
        </p:nvSpPr>
        <p:spPr>
          <a:xfrm>
            <a:off x="33569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1C47F1C7-0E7E-5B12-10DF-F5CCFDEB0F9E}"/>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28B2241F-C1D4-A2D2-C68D-1C92638DA06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5" name="テキスト ボックス 64">
            <a:extLst>
              <a:ext uri="{FF2B5EF4-FFF2-40B4-BE49-F238E27FC236}">
                <a16:creationId xmlns:a16="http://schemas.microsoft.com/office/drawing/2014/main" id="{04AD6A4E-3129-6C43-01A9-F6F91CBE7E4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6" name="テキスト ボックス 65">
            <a:extLst>
              <a:ext uri="{FF2B5EF4-FFF2-40B4-BE49-F238E27FC236}">
                <a16:creationId xmlns:a16="http://schemas.microsoft.com/office/drawing/2014/main" id="{315FC6DF-621C-EA56-8FF2-70EDBF2E61EF}"/>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F1E82087-4DB6-68EF-2207-7A464B93D56C}"/>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11</a:t>
            </a:r>
            <a:endParaRPr kumimoji="1" lang="ja-JP" altLang="en-US">
              <a:solidFill>
                <a:schemeClr val="bg1"/>
              </a:solidFill>
            </a:endParaRPr>
          </a:p>
        </p:txBody>
      </p:sp>
      <p:sp>
        <p:nvSpPr>
          <p:cNvPr id="70" name="テキスト ボックス 69">
            <a:extLst>
              <a:ext uri="{FF2B5EF4-FFF2-40B4-BE49-F238E27FC236}">
                <a16:creationId xmlns:a16="http://schemas.microsoft.com/office/drawing/2014/main" id="{B20C2373-631E-0341-9186-727AEE972B0E}"/>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1756807697"/>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D0C3E-76DB-3688-5593-F72268CDBDC3}"/>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350DCC91-BE8A-3A98-2253-C3227521B98E}"/>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340C30C6-794C-5118-3078-AF052F50641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BDEB06DF-9D49-4824-1CCE-676F9220FA72}"/>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C68E2375-60C8-0D4D-97A6-42511D6A2B7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05D3DED5-92FC-CD0C-A62B-9D3F3F43B76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76190BB9-FA1C-50BA-0B38-12B4A52D5905}"/>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BA5A2538-6B7C-3F39-5A3C-05F1A407F8D5}"/>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B5A1DFE7-8430-D79E-80B7-8D93990FA02A}"/>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CF207058-0AAD-7776-6347-DE9723F92818}"/>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7B148F5-AD8E-8E77-C491-71854E7A5FA0}"/>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5914654-ECA8-EE93-204B-BCA06A044AC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3A8F47E-784C-FCBC-1B85-AF825DCFDE54}"/>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00D5D08-9FC9-2503-5A59-A0CA3F927E5E}"/>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34488C3-BA95-6FA4-0EC8-915FE16A0ED8}"/>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B7467F7-13DC-2006-6A46-0119DB58C884}"/>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0FC8BE3-0701-39C4-8BC3-63E37709BE68}"/>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1EADDD76-E459-4790-C282-F92B4E3E7F45}"/>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C35E1C4D-C31A-9F03-128A-C555FD7A28CA}"/>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D297F6B-B18C-9606-5FA9-1A0245B57C7B}"/>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9D21EFA-F701-F55D-C66F-7762FF1796CF}"/>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EB67A38-EF85-EF50-3F22-18DAC6977FD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F83110F1-05D7-0572-4E78-60FD7056CEA2}"/>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77AA5FC-FE93-B85E-0B87-895A476C2B82}"/>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9317DC9-9763-A4CB-E386-A3A7B06F4CE3}"/>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DCFE539F-3175-4CB1-765D-24EA0ED2050C}"/>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B625EE4-E65C-3782-613B-7B2A78D7DFBF}"/>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839BAF23-9D56-AAA2-0C2C-9B1B409BF5C7}"/>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7BB124B2-1328-3159-CDA4-2DC35C3B394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072013" y="2604214"/>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F76C1A74-DEDD-5261-1FF1-C3D2DE28D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627667" y="1693789"/>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FF77F204-9B1F-DEBA-D6D0-2A3886369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728646" y="2746905"/>
            <a:ext cx="2276562" cy="1740064"/>
          </a:xfrm>
          <a:prstGeom prst="rect">
            <a:avLst/>
          </a:prstGeom>
        </p:spPr>
      </p:pic>
      <p:sp>
        <p:nvSpPr>
          <p:cNvPr id="34" name="平行四辺形 33">
            <a:extLst>
              <a:ext uri="{FF2B5EF4-FFF2-40B4-BE49-F238E27FC236}">
                <a16:creationId xmlns:a16="http://schemas.microsoft.com/office/drawing/2014/main" id="{81FE7696-2435-0DF7-BEC9-C0992F11B4F3}"/>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9CD4B20-C6ED-B17F-ECB4-CD7EDEACCE48}"/>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1AAB2B3-A317-3CCF-EEFA-E301DBCBBABC}"/>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3A4D7AC9-A840-9F78-23D8-452BBF091988}"/>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3699447-FFE1-5F56-219C-113173BD9A27}"/>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C519AD3-4318-5899-9B30-1AD8BE32DBC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D72A5D8-1515-7437-51A7-E3540CDEACDF}"/>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5D5F693-3012-3311-0170-5DE9E2E3B3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F0A4F17C-F168-C201-6924-5E3A8B8CD56B}"/>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157895A2-E6AA-4940-AC7E-41CFCBB2D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A43FCCB8-9D39-7808-23BF-6C6B5791D8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6F18FD8F-8294-A269-7730-DD19B3D621CE}"/>
              </a:ext>
            </a:extLst>
          </p:cNvPr>
          <p:cNvSpPr/>
          <p:nvPr/>
        </p:nvSpPr>
        <p:spPr>
          <a:xfrm>
            <a:off x="33569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CF379E1A-DE1F-5EB2-E57A-1D889D679E6E}"/>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3492EA94-7DC7-CEA1-1475-B5564A7E0F4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5" name="テキスト ボックス 64">
            <a:extLst>
              <a:ext uri="{FF2B5EF4-FFF2-40B4-BE49-F238E27FC236}">
                <a16:creationId xmlns:a16="http://schemas.microsoft.com/office/drawing/2014/main" id="{979A286C-CBB4-2BC9-239E-ADC95A295B6E}"/>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24949D13-7A02-E5B9-F1AF-0C94C1BF5DA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2169A8C2-C4AE-12C3-D411-FB222D3C4B12}"/>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DB5DDDBC-5785-F344-9561-B1DC0E0C655E}"/>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11</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5A1E52C5-D52C-F33B-D909-8585C1511CE0}"/>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90FA99D1-72B9-F6F0-F595-621B4F8C74B7}"/>
              </a:ext>
            </a:extLst>
          </p:cNvPr>
          <p:cNvSpPr txBox="1"/>
          <p:nvPr/>
        </p:nvSpPr>
        <p:spPr>
          <a:xfrm>
            <a:off x="10472294" y="1867504"/>
            <a:ext cx="1228725" cy="369332"/>
          </a:xfrm>
          <a:prstGeom prst="rect">
            <a:avLst/>
          </a:prstGeom>
          <a:noFill/>
        </p:spPr>
        <p:txBody>
          <a:bodyPr wrap="square" rtlCol="0">
            <a:spAutoFit/>
          </a:bodyPr>
          <a:lstStyle/>
          <a:p>
            <a:r>
              <a:rPr lang="en-US" altLang="ja-JP">
                <a:noFill/>
              </a:rPr>
              <a:t>12</a:t>
            </a:r>
            <a:endParaRPr kumimoji="1" lang="ja-JP" altLang="en-US">
              <a:noFill/>
            </a:endParaRPr>
          </a:p>
        </p:txBody>
      </p:sp>
    </p:spTree>
    <p:extLst>
      <p:ext uri="{BB962C8B-B14F-4D97-AF65-F5344CB8AC3E}">
        <p14:creationId xmlns:p14="http://schemas.microsoft.com/office/powerpoint/2010/main" val="358532668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DB859-1E10-61D4-7609-40E6854661CC}"/>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5C4924E-C094-AAC0-E19A-937F451745DA}"/>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ACED1EFC-4C0E-79CA-ABAF-EED80DB5C416}"/>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BF54CCA4-505F-93DB-B865-5D7112E227DC}"/>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B5E3DD43-6CD8-5734-B3FB-213341719FAB}"/>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BB2B076-9510-9D72-8186-9398BD57961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6BACF319-9120-EAD7-DBDB-A99A18113FF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EE6A8DD-A674-ECBB-5A0D-B9AC0C558732}"/>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5C315882-5124-6468-ACEF-10D74C6B0C72}"/>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8EFDEB3B-477E-EDC8-C399-9ED6D9039ABB}"/>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28B5840-00B9-54A6-BCAA-DB49282E9D57}"/>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7B544F79-1DBA-424B-6F16-9A49B403469F}"/>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9A13B2D-7FDA-DDDD-8AC2-2E6EF4A31B1B}"/>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A71C09F-4337-0DAA-A3F5-13A32B43484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13F5CBA-834B-CCFB-99B5-05F5DD0B4E33}"/>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C04ACD7-5046-390B-CFAA-FED88E03660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C514970-60C4-A26E-DF21-E6719159A94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97AD09C-14B6-B170-DAA0-765FDA12032C}"/>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5ACA9C14-B54F-AD37-234F-90E784CEA330}"/>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9939082-7F99-EC0F-E167-11020FE303E0}"/>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3ED5792-C20F-B307-AADE-E1906BC8B02F}"/>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FD1114E-0156-A5FC-A820-66D0FCDFCC2B}"/>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4CCD1A1E-FF5B-4A3A-C20A-23985622F362}"/>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E3AB602-6A2C-55D6-1A11-56DB3BBF9FCB}"/>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E3DDFAD-3E45-2AA3-BE6D-350C2C7583A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DD536FAB-D26E-5033-9089-6279CDA060EA}"/>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0487E2A8-34F4-603B-7683-E0AC001B99B1}"/>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8821F027-FE2A-8A8B-B79B-5406DFBA6641}"/>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172D91CE-F5EB-74B1-7E5A-2AD7786CB4C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3821791" y="237768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4F184A41-CBD6-28A1-B70B-9CAD03C22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1796">
            <a:off x="4790837" y="232159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1952C079-9870-E092-A41A-042CF82FA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20248">
            <a:off x="4153992" y="2954186"/>
            <a:ext cx="2276562" cy="1740064"/>
          </a:xfrm>
          <a:prstGeom prst="rect">
            <a:avLst/>
          </a:prstGeom>
        </p:spPr>
      </p:pic>
      <p:sp>
        <p:nvSpPr>
          <p:cNvPr id="34" name="平行四辺形 33">
            <a:extLst>
              <a:ext uri="{FF2B5EF4-FFF2-40B4-BE49-F238E27FC236}">
                <a16:creationId xmlns:a16="http://schemas.microsoft.com/office/drawing/2014/main" id="{648AF6BE-9F7D-9214-93A1-7376A7B0E8E6}"/>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C634AA94-2DF4-40FE-3DE7-1206525B742B}"/>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000F618D-4644-B1FC-91F3-7546936EBBE3}"/>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23A460D3-19AA-C194-46C5-90A14848A30A}"/>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72EE99A-57FE-BCA2-0720-22B6C27CAE4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DFF6C11-2A82-0A2A-0D11-85263EE57A33}"/>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4C3B8EC-DCB4-5AFB-20CB-82EB026A3D70}"/>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90016739-EA5B-991F-530A-49A280FD03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BE14B58D-DCA9-919D-A3C2-C13885EDE86B}"/>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5E04FAC7-32BB-A4CF-3865-67A56EB081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455AE1FD-30D4-E17F-EEFC-84F1B84878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63C5D498-245B-9041-A1BC-474D348FD1BA}"/>
              </a:ext>
            </a:extLst>
          </p:cNvPr>
          <p:cNvSpPr/>
          <p:nvPr/>
        </p:nvSpPr>
        <p:spPr>
          <a:xfrm>
            <a:off x="35474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17119CB7-792B-D1F2-87BB-9AF13CA06AFF}"/>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12C6ADBC-AA23-0CA4-A025-6D654F48C035}"/>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0B823614-B35A-8CC2-1E76-3B8089471619}"/>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8" name="テキスト ボックス 67">
            <a:extLst>
              <a:ext uri="{FF2B5EF4-FFF2-40B4-BE49-F238E27FC236}">
                <a16:creationId xmlns:a16="http://schemas.microsoft.com/office/drawing/2014/main" id="{84F01725-BD9C-08F9-AB7C-B15BBDDF4CCD}"/>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12</a:t>
            </a:r>
            <a:endParaRPr kumimoji="1" lang="ja-JP" altLang="en-US">
              <a:solidFill>
                <a:schemeClr val="bg1"/>
              </a:solidFill>
            </a:endParaRPr>
          </a:p>
        </p:txBody>
      </p:sp>
      <p:sp>
        <p:nvSpPr>
          <p:cNvPr id="71" name="テキスト ボックス 70">
            <a:extLst>
              <a:ext uri="{FF2B5EF4-FFF2-40B4-BE49-F238E27FC236}">
                <a16:creationId xmlns:a16="http://schemas.microsoft.com/office/drawing/2014/main" id="{05E0F759-78CF-51A0-2BEB-886BA9909650}"/>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72" name="テキスト ボックス 71">
            <a:extLst>
              <a:ext uri="{FF2B5EF4-FFF2-40B4-BE49-F238E27FC236}">
                <a16:creationId xmlns:a16="http://schemas.microsoft.com/office/drawing/2014/main" id="{8FB66E10-F514-AAEC-CB0E-4ED5FA84D3D2}"/>
              </a:ext>
            </a:extLst>
          </p:cNvPr>
          <p:cNvSpPr txBox="1"/>
          <p:nvPr/>
        </p:nvSpPr>
        <p:spPr>
          <a:xfrm>
            <a:off x="10480022" y="1369723"/>
            <a:ext cx="1228725" cy="369332"/>
          </a:xfrm>
          <a:prstGeom prst="rect">
            <a:avLst/>
          </a:prstGeom>
          <a:noFill/>
        </p:spPr>
        <p:txBody>
          <a:bodyPr wrap="square" rtlCol="0">
            <a:spAutoFit/>
          </a:bodyPr>
          <a:lstStyle/>
          <a:p>
            <a:r>
              <a:rPr lang="en-US" altLang="ja-JP">
                <a:noFill/>
              </a:rPr>
              <a:t>11</a:t>
            </a:r>
            <a:endParaRPr kumimoji="1" lang="ja-JP" altLang="en-US">
              <a:noFill/>
            </a:endParaRPr>
          </a:p>
        </p:txBody>
      </p:sp>
    </p:spTree>
    <p:extLst>
      <p:ext uri="{BB962C8B-B14F-4D97-AF65-F5344CB8AC3E}">
        <p14:creationId xmlns:p14="http://schemas.microsoft.com/office/powerpoint/2010/main" val="2989948591"/>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20A42-CE53-A1A2-192F-D0D0805465DF}"/>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2E77061B-BB02-2CF2-B873-5A49F9FF27E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A9791DCE-0941-CC03-D9AD-F4EC0E7E5B59}"/>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DED519B-FF27-5EAB-E77F-755DD7A6E15D}"/>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8296D104-9E8C-5AD5-162F-00178BD684C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B2A0C008-9889-6396-E902-C5E7D38878D3}"/>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06B257E9-3453-FFE6-B6AD-6D88F3086B5A}"/>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CD6B36BF-DECF-E8ED-1B14-96FE0EF6E4D9}"/>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81C62E2-45AB-EA77-E3E4-2A0308CE70A6}"/>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76322EEC-5087-01F2-0F27-06BCE4A9CFD5}"/>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071661-D69E-AF78-3ED6-A4B122C0D425}"/>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64920BC-E08D-5D08-5A2E-E4A62141CA61}"/>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2051B12-9A55-2BB6-E47F-2B15F21C2C27}"/>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22487D20-9372-FD65-F137-2DB3523F5F60}"/>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D300F42-7C6C-0E91-B290-1139E8DDF9E8}"/>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1D9AB0D-D803-3323-D27A-BC545967F61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59261E4-D2A3-7FB4-C39C-35ED1DE9CA6D}"/>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E9CE4646-A32F-80E9-33A5-D61BD58590EF}"/>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66E7CBFD-4C0E-1DB8-73C8-A8BE712738D8}"/>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39EF69-085C-2E3D-4629-CAABD9AD09FA}"/>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0765552-D602-328C-710C-163D3C7346F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AA3B6DB-8F1F-AEE3-EA18-7F7A6752620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55FBDF6E-FE37-A0D6-356E-35E78E6EE4BF}"/>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B6DDBD9-0FAA-12D5-3282-7C9E3EE4821B}"/>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1BA3B9D-CEE4-8930-2D0A-F60834C7088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B9C68218-029A-7AEA-52A0-4375D6336534}"/>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BDFC25B3-BC63-EB0A-A65A-EAB61C9AEA10}"/>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BDCFA937-1506-6CBC-DCF9-9806BD4D0BF2}"/>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9DB8A62-D7CC-4EA5-7867-EC515FFB16A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3821791" y="237768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E9022793-A5AC-0CF2-5C30-954FDEF64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790837" y="232159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198DD1AC-0D9A-41C7-003E-28DE20C5D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20248">
            <a:off x="4153992" y="2954186"/>
            <a:ext cx="2276562" cy="1740064"/>
          </a:xfrm>
          <a:prstGeom prst="rect">
            <a:avLst/>
          </a:prstGeom>
        </p:spPr>
      </p:pic>
      <p:sp>
        <p:nvSpPr>
          <p:cNvPr id="34" name="平行四辺形 33">
            <a:extLst>
              <a:ext uri="{FF2B5EF4-FFF2-40B4-BE49-F238E27FC236}">
                <a16:creationId xmlns:a16="http://schemas.microsoft.com/office/drawing/2014/main" id="{0DD43676-8890-FED2-49DB-1CE2DD4089F9}"/>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A9D4664B-D840-F549-C273-9F1D676E24C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A95A032-AF0C-B211-AF74-91CBA7E30088}"/>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831BE043-A059-E87D-A1BC-E07930743C8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C221562-FAB8-72E0-43DA-8CE96B6E9842}"/>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BE8CF6A1-5EC8-BD99-1EB2-E0342AA43858}"/>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BA83B70-BF06-3D8E-C17D-D521B4E92AA0}"/>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8B2E2321-F6F8-B549-1C07-BAE8E281B3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4806A979-B401-C2F1-F2DE-3795E675B470}"/>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9CC74190-7F11-0120-1E29-6CD4247548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78C58748-DDE4-3427-6498-561FA09BB8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900F0013-8C69-601E-501F-350D53BAD7E9}"/>
              </a:ext>
            </a:extLst>
          </p:cNvPr>
          <p:cNvSpPr/>
          <p:nvPr/>
        </p:nvSpPr>
        <p:spPr>
          <a:xfrm>
            <a:off x="35474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275991E2-D0AE-795E-5EEB-4AB40E88CA29}"/>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279735A8-9F80-F805-937D-FC5EB911197C}"/>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4D7810A2-7377-B5D1-90EB-F5D7C2000086}"/>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8" name="テキスト ボックス 67">
            <a:extLst>
              <a:ext uri="{FF2B5EF4-FFF2-40B4-BE49-F238E27FC236}">
                <a16:creationId xmlns:a16="http://schemas.microsoft.com/office/drawing/2014/main" id="{9EA7B42E-7F60-E424-E51D-4255E5663FF4}"/>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12</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BCE579B6-4CA7-2B41-449A-764D478ED511}"/>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3ABC76AA-BB67-FFEF-3007-CE5A305DA4A6}"/>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17136723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24CDF-A196-A025-9C11-043B8576BE2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92D856D-3C88-411D-4C6D-CE6F9C7AB16B}"/>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417BC4B-A105-5E51-AA32-74FC8278EAB7}"/>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8A76541D-FB02-4F8B-C19C-14834441123D}"/>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B0486803-60C1-B0DF-0292-5E90B653DF5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663EC9C9-9291-509D-405E-8D30F64E148F}"/>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D58600FF-9FD5-DBDD-2403-96C502DBE62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15F38B91-37A0-6180-E91E-52FE0E11E916}"/>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1FD74A8-D2B0-6E32-5C15-00D55B6E5126}"/>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19B7FF94-E1A9-BD09-9ABB-216EC6A2F59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E03AE26-957D-94DD-4943-5A11968A94ED}"/>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42ECF14-5F8B-E871-1B43-8E6CB2BA74E1}"/>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EA458F2-8798-09EE-9169-D9164991D771}"/>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5C432CB0-32A4-DE75-0324-0442A4E59F0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91940A5-BDE0-C572-4455-EC769BD5FC97}"/>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EF7DD259-075F-3BE4-1AA3-BEB6643FF2CC}"/>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1365D9-8387-4417-9C91-7D994516B0D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2F0EAB3-4C25-6574-D848-B1D52986DED7}"/>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CA8C93E-10FE-CBD1-3759-0A7C805BE939}"/>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9C7585-D9E0-9A19-6A15-3CD802172070}"/>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4F21661-0CE4-221B-0B86-078D02E642B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EE8F1FC-8761-67D1-A2F9-A2FD98A22BA2}"/>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67F6D01D-A05D-C484-DF04-AC20D0D09778}"/>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B6DA95C-A775-7D49-7CB1-9729804A500A}"/>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B187F24-CA1D-56A9-B6FB-F4036EA32FE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1CE8A600-172F-878F-8132-DC00C24D5552}"/>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D9EFE025-DE20-74D3-3CCF-391426DEB41A}"/>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BCBC2719-29F5-1C26-C80B-A696FBB01AB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4734FDBB-482A-40CA-0B4B-3D460689FA8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8" name="図 37" descr="探す, 暗い, 手, 座る が含まれている画像&#10;&#10;AI 生成コンテンツは誤りを含む可能性があります。">
            <a:extLst>
              <a:ext uri="{FF2B5EF4-FFF2-40B4-BE49-F238E27FC236}">
                <a16:creationId xmlns:a16="http://schemas.microsoft.com/office/drawing/2014/main" id="{492A4A49-CDFA-7CE9-70BB-39B06C7F2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294169" y="2743951"/>
            <a:ext cx="2218296" cy="1695526"/>
          </a:xfrm>
          <a:prstGeom prst="rect">
            <a:avLst/>
          </a:prstGeom>
        </p:spPr>
      </p:pic>
      <p:pic>
        <p:nvPicPr>
          <p:cNvPr id="31" name="図 30" descr="黒い背景とぼやけた写真&#10;&#10;AI 生成コンテンツは誤りを含む可能性があります。">
            <a:extLst>
              <a:ext uri="{FF2B5EF4-FFF2-40B4-BE49-F238E27FC236}">
                <a16:creationId xmlns:a16="http://schemas.microsoft.com/office/drawing/2014/main" id="{53890EF1-3D15-9517-7992-4010CDF0F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326219" y="3642054"/>
            <a:ext cx="2276562" cy="1740064"/>
          </a:xfrm>
          <a:prstGeom prst="rect">
            <a:avLst/>
          </a:prstGeom>
        </p:spPr>
      </p:pic>
      <p:sp>
        <p:nvSpPr>
          <p:cNvPr id="34" name="平行四辺形 33">
            <a:extLst>
              <a:ext uri="{FF2B5EF4-FFF2-40B4-BE49-F238E27FC236}">
                <a16:creationId xmlns:a16="http://schemas.microsoft.com/office/drawing/2014/main" id="{B2C47014-7121-F980-8880-27CED136DD30}"/>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6E98B790-0B68-2A46-21FE-B108D882DBB3}"/>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034F468-9C2B-37E6-F6DB-57FD0C340BC1}"/>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9A441142-EC89-E85A-1488-09AB4A5A24F2}"/>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C911DCA-8961-1E4B-AF79-DF9C8075F26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F2D41C2-CE64-78DB-3D8E-920C0EA0F0CD}"/>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1EE6643-720A-730B-8EDC-C6D4AB861427}"/>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AAFF2EA2-7DAA-BE41-A7AA-54110C9BE5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53601AF6-6354-4D7A-0939-37B35D42DA61}"/>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おひさま 単色塗りつぶし">
            <a:extLst>
              <a:ext uri="{FF2B5EF4-FFF2-40B4-BE49-F238E27FC236}">
                <a16:creationId xmlns:a16="http://schemas.microsoft.com/office/drawing/2014/main" id="{823F2E6B-D7B3-AE7F-B6A7-F2749859B6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6" name="図 55">
            <a:extLst>
              <a:ext uri="{FF2B5EF4-FFF2-40B4-BE49-F238E27FC236}">
                <a16:creationId xmlns:a16="http://schemas.microsoft.com/office/drawing/2014/main" id="{10DAC944-5BFB-DE2B-46A8-081B402880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7" name="四角形: 角を丸くする 56">
            <a:extLst>
              <a:ext uri="{FF2B5EF4-FFF2-40B4-BE49-F238E27FC236}">
                <a16:creationId xmlns:a16="http://schemas.microsoft.com/office/drawing/2014/main" id="{4AF6A5E1-B3BB-5851-A891-C4AA8E62A1C8}"/>
              </a:ext>
            </a:extLst>
          </p:cNvPr>
          <p:cNvSpPr/>
          <p:nvPr/>
        </p:nvSpPr>
        <p:spPr>
          <a:xfrm>
            <a:off x="37221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ローチャート: 書類 58">
            <a:extLst>
              <a:ext uri="{FF2B5EF4-FFF2-40B4-BE49-F238E27FC236}">
                <a16:creationId xmlns:a16="http://schemas.microsoft.com/office/drawing/2014/main" id="{295787EF-FE9E-91C2-4728-F632C6677AF8}"/>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AAEC6AFB-6286-4751-E220-89B77A4A157A}"/>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682B9AAA-0BAE-98A1-84F0-79C30AA23C39}"/>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9367CE7E-8036-6424-E119-2AB11494E6F7}"/>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12</a:t>
            </a:r>
            <a:endParaRPr kumimoji="1" lang="ja-JP" altLang="en-US">
              <a:solidFill>
                <a:schemeClr val="bg1"/>
              </a:solidFill>
            </a:endParaRPr>
          </a:p>
        </p:txBody>
      </p:sp>
      <p:sp>
        <p:nvSpPr>
          <p:cNvPr id="65" name="テキスト ボックス 64">
            <a:extLst>
              <a:ext uri="{FF2B5EF4-FFF2-40B4-BE49-F238E27FC236}">
                <a16:creationId xmlns:a16="http://schemas.microsoft.com/office/drawing/2014/main" id="{603769AA-ECDE-DF41-7611-CBEB25021AD7}"/>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404292642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EEB84-CE6A-CDF7-13C4-3981A706793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50595DC-21F6-1F55-8100-80998807DBD1}"/>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6F23BF0C-D7B7-511B-2218-B7B59FBFCD2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B2565B73-61C3-0FF4-2146-41244F1895F7}"/>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E0738576-04F0-AB83-B218-99775D84596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A6A77D04-E556-5607-FA23-AF5DDC471D37}"/>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5C5B7316-6D59-D35D-86CA-DAAC9B958F5E}"/>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5FE8E9F5-0303-31E7-C1C1-ED9F0D3575D8}"/>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1C316630-631B-A52F-ED1B-155269B4C88E}"/>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C7275026-001F-1ADA-196C-92AA7E636A34}"/>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4FF065E-B94E-4424-BF9D-4327DE32E6AF}"/>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ACDB93C9-08E8-1CBA-CE83-8F597E5921E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1745A22-12F7-60A0-3C4A-7CD762CDF64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974F994A-41EF-E060-02F2-F3CDF59998B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0541942-9297-94DD-3E7F-7CD45970323F}"/>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C7B2174-D2A0-2B72-A5AB-5CE0F313FF6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FCF1982-0EDC-CDEE-08CD-D17D36BC37FF}"/>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8DCB0219-F4D1-36D9-D6BE-AF0D66385E6F}"/>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3791F4B-C43F-184A-0B69-C023AC58D1DB}"/>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7A52A7A-F58F-44E6-A0C4-7ED999FA8A3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99816C3-30B6-FE44-A879-0CC7BE948BA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DA408AE-95D4-A8EC-5CF3-CA4488FCBC7B}"/>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1C9E4896-73B9-614C-B908-C71FAEC8357A}"/>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F1EDDBA7-C7DD-1B6E-55DC-C2C6203B1432}"/>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75196E0-4775-420A-E2EE-0A1499D845BB}"/>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EACCDCBE-B20B-C2F4-45F2-CECFC2E09F41}"/>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5817752-BAA3-297A-929F-7FDF29742F90}"/>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FBBC21C5-2A32-1CEE-EAC3-B956A163922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B04C227F-B1DA-C898-A442-9CC1FAB61CA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8" name="図 37" descr="探す, 暗い, 手, 座る が含まれている画像&#10;&#10;AI 生成コンテンツは誤りを含む可能性があります。">
            <a:extLst>
              <a:ext uri="{FF2B5EF4-FFF2-40B4-BE49-F238E27FC236}">
                <a16:creationId xmlns:a16="http://schemas.microsoft.com/office/drawing/2014/main" id="{8A6CE60E-E59B-6740-D041-26C723604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294169" y="2743951"/>
            <a:ext cx="2218296" cy="1695526"/>
          </a:xfrm>
          <a:prstGeom prst="rect">
            <a:avLst/>
          </a:prstGeom>
        </p:spPr>
      </p:pic>
      <p:pic>
        <p:nvPicPr>
          <p:cNvPr id="31" name="図 30" descr="黒い背景とぼやけた写真&#10;&#10;AI 生成コンテンツは誤りを含む可能性があります。">
            <a:extLst>
              <a:ext uri="{FF2B5EF4-FFF2-40B4-BE49-F238E27FC236}">
                <a16:creationId xmlns:a16="http://schemas.microsoft.com/office/drawing/2014/main" id="{92C8A547-8E48-3304-F01B-16349BFDA4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326219" y="3642054"/>
            <a:ext cx="2276562" cy="1740064"/>
          </a:xfrm>
          <a:prstGeom prst="rect">
            <a:avLst/>
          </a:prstGeom>
        </p:spPr>
      </p:pic>
      <p:sp>
        <p:nvSpPr>
          <p:cNvPr id="34" name="平行四辺形 33">
            <a:extLst>
              <a:ext uri="{FF2B5EF4-FFF2-40B4-BE49-F238E27FC236}">
                <a16:creationId xmlns:a16="http://schemas.microsoft.com/office/drawing/2014/main" id="{45867B9B-4073-2AE4-7AB7-5855B5601902}"/>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067E5234-DFCD-F0DC-E80B-2BD5D90E915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136C33F-EA8E-F891-7994-C7159FD5B9D9}"/>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FDDAAC0-B010-C5D7-A248-ACDCCBD43C38}"/>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562D95B-062B-2DE6-F600-14A569DCF1E1}"/>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3042A15-2CAB-9D04-D73B-A28C229C7C8D}"/>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9E79B6E-D679-7497-7D0D-C59826440272}"/>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088B0541-9A6D-0E7A-8A1E-699754CAA7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93B24939-839A-F182-50AB-E547198768CF}"/>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おひさま 単色塗りつぶし">
            <a:extLst>
              <a:ext uri="{FF2B5EF4-FFF2-40B4-BE49-F238E27FC236}">
                <a16:creationId xmlns:a16="http://schemas.microsoft.com/office/drawing/2014/main" id="{51CC20EF-DA4D-AB0C-4DED-17780DAFCD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6" name="図 55">
            <a:extLst>
              <a:ext uri="{FF2B5EF4-FFF2-40B4-BE49-F238E27FC236}">
                <a16:creationId xmlns:a16="http://schemas.microsoft.com/office/drawing/2014/main" id="{96EEE4FF-FA9B-D216-CA25-87333B7DE2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7" name="四角形: 角を丸くする 56">
            <a:extLst>
              <a:ext uri="{FF2B5EF4-FFF2-40B4-BE49-F238E27FC236}">
                <a16:creationId xmlns:a16="http://schemas.microsoft.com/office/drawing/2014/main" id="{4124ADF3-1837-232C-AE5F-A10F9E02097A}"/>
              </a:ext>
            </a:extLst>
          </p:cNvPr>
          <p:cNvSpPr/>
          <p:nvPr/>
        </p:nvSpPr>
        <p:spPr>
          <a:xfrm>
            <a:off x="37221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ローチャート: 書類 58">
            <a:extLst>
              <a:ext uri="{FF2B5EF4-FFF2-40B4-BE49-F238E27FC236}">
                <a16:creationId xmlns:a16="http://schemas.microsoft.com/office/drawing/2014/main" id="{FC2538CA-AF73-AF2C-32E8-53C7871518B2}"/>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3A77FC74-066C-B302-2F4F-3BDDC4970FC7}"/>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BB3F4CC0-5E36-4E7C-5AC9-57E00C97D99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F1BF24F6-4F70-C0B6-23F4-760E346CDD8F}"/>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36" name="テキスト ボックス 35">
            <a:extLst>
              <a:ext uri="{FF2B5EF4-FFF2-40B4-BE49-F238E27FC236}">
                <a16:creationId xmlns:a16="http://schemas.microsoft.com/office/drawing/2014/main" id="{31E5B472-B803-1EA4-9206-C77AD7EAC28A}"/>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12</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1C735D87-5F6D-CB44-BAB8-403C4B2355BD}"/>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02E74A45-E4A1-3E55-F273-94469EE39169}"/>
              </a:ext>
            </a:extLst>
          </p:cNvPr>
          <p:cNvSpPr txBox="1"/>
          <p:nvPr/>
        </p:nvSpPr>
        <p:spPr>
          <a:xfrm>
            <a:off x="10472294" y="1867504"/>
            <a:ext cx="1228725" cy="369332"/>
          </a:xfrm>
          <a:prstGeom prst="rect">
            <a:avLst/>
          </a:prstGeom>
          <a:noFill/>
        </p:spPr>
        <p:txBody>
          <a:bodyPr wrap="square" rtlCol="0">
            <a:spAutoFit/>
          </a:bodyPr>
          <a:lstStyle/>
          <a:p>
            <a:r>
              <a:rPr lang="en-US" altLang="ja-JP">
                <a:noFill/>
              </a:rPr>
              <a:t>13</a:t>
            </a:r>
            <a:endParaRPr kumimoji="1" lang="ja-JP" altLang="en-US">
              <a:noFill/>
            </a:endParaRPr>
          </a:p>
        </p:txBody>
      </p:sp>
    </p:spTree>
    <p:extLst>
      <p:ext uri="{BB962C8B-B14F-4D97-AF65-F5344CB8AC3E}">
        <p14:creationId xmlns:p14="http://schemas.microsoft.com/office/powerpoint/2010/main" val="200599727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62815-A996-F127-560F-F1AA6FEDB52C}"/>
            </a:ext>
          </a:extLst>
        </p:cNvPr>
        <p:cNvGrpSpPr/>
        <p:nvPr/>
      </p:nvGrpSpPr>
      <p:grpSpPr>
        <a:xfrm>
          <a:off x="0" y="0"/>
          <a:ext cx="0" cy="0"/>
          <a:chOff x="0" y="0"/>
          <a:chExt cx="0" cy="0"/>
        </a:xfrm>
      </p:grpSpPr>
      <p:sp>
        <p:nvSpPr>
          <p:cNvPr id="37" name="六角形 36">
            <a:extLst>
              <a:ext uri="{FF2B5EF4-FFF2-40B4-BE49-F238E27FC236}">
                <a16:creationId xmlns:a16="http://schemas.microsoft.com/office/drawing/2014/main" id="{64571705-72AC-6FE8-2C62-B43361E432C2}"/>
              </a:ext>
            </a:extLst>
          </p:cNvPr>
          <p:cNvSpPr/>
          <p:nvPr/>
        </p:nvSpPr>
        <p:spPr>
          <a:xfrm rot="1856228">
            <a:off x="-1095221" y="-2840202"/>
            <a:ext cx="14382442" cy="12398650"/>
          </a:xfrm>
          <a:prstGeom prst="hexagon">
            <a:avLst>
              <a:gd name="adj" fmla="val 29906"/>
              <a:gd name="vf" fmla="val 115470"/>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BD0964E-1485-075C-3A56-F7398DE2D7B7}"/>
              </a:ext>
            </a:extLst>
          </p:cNvPr>
          <p:cNvSpPr txBox="1"/>
          <p:nvPr/>
        </p:nvSpPr>
        <p:spPr>
          <a:xfrm>
            <a:off x="2699656" y="2770255"/>
            <a:ext cx="6801346" cy="1323439"/>
          </a:xfrm>
          <a:prstGeom prst="rect">
            <a:avLst/>
          </a:prstGeom>
          <a:noFill/>
        </p:spPr>
        <p:txBody>
          <a:bodyPr wrap="square" rtlCol="0">
            <a:spAutoFit/>
          </a:bodyPr>
          <a:lstStyle/>
          <a:p>
            <a:pPr algn="ctr"/>
            <a:r>
              <a:rPr kumimoji="1" lang="ja-JP" altLang="en-US" sz="8000" b="1">
                <a:solidFill>
                  <a:schemeClr val="bg1"/>
                </a:solidFill>
              </a:rPr>
              <a:t>ドンコとは？</a:t>
            </a:r>
          </a:p>
        </p:txBody>
      </p:sp>
      <p:sp>
        <p:nvSpPr>
          <p:cNvPr id="2" name="フローチャート: 結合子 1">
            <a:extLst>
              <a:ext uri="{FF2B5EF4-FFF2-40B4-BE49-F238E27FC236}">
                <a16:creationId xmlns:a16="http://schemas.microsoft.com/office/drawing/2014/main" id="{B24FE351-367B-DC47-6CA4-9956AFE8914F}"/>
              </a:ext>
            </a:extLst>
          </p:cNvPr>
          <p:cNvSpPr/>
          <p:nvPr/>
        </p:nvSpPr>
        <p:spPr>
          <a:xfrm>
            <a:off x="-585570" y="-466054"/>
            <a:ext cx="1752916" cy="1752916"/>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ローチャート: 結合子 2">
            <a:extLst>
              <a:ext uri="{FF2B5EF4-FFF2-40B4-BE49-F238E27FC236}">
                <a16:creationId xmlns:a16="http://schemas.microsoft.com/office/drawing/2014/main" id="{4A16E166-0AFE-8412-F8DD-35E0B2DF02A9}"/>
              </a:ext>
            </a:extLst>
          </p:cNvPr>
          <p:cNvSpPr/>
          <p:nvPr/>
        </p:nvSpPr>
        <p:spPr>
          <a:xfrm>
            <a:off x="5964468" y="4940668"/>
            <a:ext cx="1140153" cy="1140153"/>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結合子 3">
            <a:extLst>
              <a:ext uri="{FF2B5EF4-FFF2-40B4-BE49-F238E27FC236}">
                <a16:creationId xmlns:a16="http://schemas.microsoft.com/office/drawing/2014/main" id="{98F5D79D-D431-6F5E-33F3-AEB92E0ED58E}"/>
              </a:ext>
            </a:extLst>
          </p:cNvPr>
          <p:cNvSpPr/>
          <p:nvPr/>
        </p:nvSpPr>
        <p:spPr>
          <a:xfrm>
            <a:off x="106553" y="1582809"/>
            <a:ext cx="2290112" cy="2290112"/>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結合子 4">
            <a:extLst>
              <a:ext uri="{FF2B5EF4-FFF2-40B4-BE49-F238E27FC236}">
                <a16:creationId xmlns:a16="http://schemas.microsoft.com/office/drawing/2014/main" id="{1D002E09-E2A8-D07E-D463-03336B80403E}"/>
              </a:ext>
            </a:extLst>
          </p:cNvPr>
          <p:cNvSpPr/>
          <p:nvPr/>
        </p:nvSpPr>
        <p:spPr>
          <a:xfrm>
            <a:off x="10731869" y="2947454"/>
            <a:ext cx="823339" cy="823339"/>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6" name="フローチャート: 結合子 5">
            <a:extLst>
              <a:ext uri="{FF2B5EF4-FFF2-40B4-BE49-F238E27FC236}">
                <a16:creationId xmlns:a16="http://schemas.microsoft.com/office/drawing/2014/main" id="{95975FBE-012C-6895-D2C9-3BC26EA98A2B}"/>
              </a:ext>
            </a:extLst>
          </p:cNvPr>
          <p:cNvSpPr/>
          <p:nvPr/>
        </p:nvSpPr>
        <p:spPr>
          <a:xfrm>
            <a:off x="3128943" y="459097"/>
            <a:ext cx="823339" cy="823339"/>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ローチャート: 結合子 6">
            <a:extLst>
              <a:ext uri="{FF2B5EF4-FFF2-40B4-BE49-F238E27FC236}">
                <a16:creationId xmlns:a16="http://schemas.microsoft.com/office/drawing/2014/main" id="{BE96B1A9-7319-B6A1-03FC-8C5108298604}"/>
              </a:ext>
            </a:extLst>
          </p:cNvPr>
          <p:cNvSpPr/>
          <p:nvPr/>
        </p:nvSpPr>
        <p:spPr>
          <a:xfrm>
            <a:off x="2791893" y="4473982"/>
            <a:ext cx="1677664" cy="1677664"/>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ローチャート: 結合子 8">
            <a:extLst>
              <a:ext uri="{FF2B5EF4-FFF2-40B4-BE49-F238E27FC236}">
                <a16:creationId xmlns:a16="http://schemas.microsoft.com/office/drawing/2014/main" id="{AF082B4C-6AEC-85AC-6107-04720CF65BD9}"/>
              </a:ext>
            </a:extLst>
          </p:cNvPr>
          <p:cNvSpPr/>
          <p:nvPr/>
        </p:nvSpPr>
        <p:spPr>
          <a:xfrm>
            <a:off x="5122789" y="1461395"/>
            <a:ext cx="1106008" cy="1106008"/>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結合子 9">
            <a:extLst>
              <a:ext uri="{FF2B5EF4-FFF2-40B4-BE49-F238E27FC236}">
                <a16:creationId xmlns:a16="http://schemas.microsoft.com/office/drawing/2014/main" id="{F5219477-4CA0-0DC3-2109-0CB320BDC3B8}"/>
              </a:ext>
            </a:extLst>
          </p:cNvPr>
          <p:cNvSpPr/>
          <p:nvPr/>
        </p:nvSpPr>
        <p:spPr>
          <a:xfrm>
            <a:off x="9181309" y="5085162"/>
            <a:ext cx="2132967" cy="2132967"/>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結合子 10">
            <a:extLst>
              <a:ext uri="{FF2B5EF4-FFF2-40B4-BE49-F238E27FC236}">
                <a16:creationId xmlns:a16="http://schemas.microsoft.com/office/drawing/2014/main" id="{26B4208C-FB5B-1933-BD8C-02DE62CFB0A4}"/>
              </a:ext>
            </a:extLst>
          </p:cNvPr>
          <p:cNvSpPr/>
          <p:nvPr/>
        </p:nvSpPr>
        <p:spPr>
          <a:xfrm>
            <a:off x="481231" y="5391546"/>
            <a:ext cx="1159758" cy="1159756"/>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結合子 11">
            <a:extLst>
              <a:ext uri="{FF2B5EF4-FFF2-40B4-BE49-F238E27FC236}">
                <a16:creationId xmlns:a16="http://schemas.microsoft.com/office/drawing/2014/main" id="{0A860FA2-3FED-ABCF-E7AF-A72980DE6118}"/>
              </a:ext>
            </a:extLst>
          </p:cNvPr>
          <p:cNvSpPr/>
          <p:nvPr/>
        </p:nvSpPr>
        <p:spPr>
          <a:xfrm>
            <a:off x="7960212" y="526126"/>
            <a:ext cx="935269" cy="935269"/>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08C7B5B6-BB22-00FF-6657-2CEA98422933}"/>
              </a:ext>
            </a:extLst>
          </p:cNvPr>
          <p:cNvSpPr/>
          <p:nvPr/>
        </p:nvSpPr>
        <p:spPr>
          <a:xfrm>
            <a:off x="10493467" y="264959"/>
            <a:ext cx="1317849" cy="1317849"/>
          </a:xfrm>
          <a:prstGeom prst="flowChartConnector">
            <a:avLst/>
          </a:prstGeom>
          <a:solidFill>
            <a:srgbClr val="FFFFFF">
              <a:alpha val="69804"/>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A31DCE10-3376-2F37-18A6-F3CB647321E8}"/>
              </a:ext>
            </a:extLst>
          </p:cNvPr>
          <p:cNvGrpSpPr/>
          <p:nvPr/>
        </p:nvGrpSpPr>
        <p:grpSpPr>
          <a:xfrm>
            <a:off x="-23350671" y="-24954271"/>
            <a:ext cx="59009072" cy="57612296"/>
            <a:chOff x="3227385" y="-75580"/>
            <a:chExt cx="5852446" cy="5713916"/>
          </a:xfrm>
          <a:solidFill>
            <a:srgbClr val="000000">
              <a:alpha val="50000"/>
            </a:srgbClr>
          </a:solidFill>
        </p:grpSpPr>
        <p:pic>
          <p:nvPicPr>
            <p:cNvPr id="35" name="グラフィックス 34" descr="ライト: オン 単色塗りつぶし">
              <a:extLst>
                <a:ext uri="{FF2B5EF4-FFF2-40B4-BE49-F238E27FC236}">
                  <a16:creationId xmlns:a16="http://schemas.microsoft.com/office/drawing/2014/main" id="{28DAC96C-6C72-8891-7259-C8F12893D6DB}"/>
                </a:ext>
              </a:extLst>
            </p:cNvPr>
            <p:cNvPicPr>
              <a:picLocks noChangeAspect="1"/>
            </p:cNvPicPr>
            <p:nvPr/>
          </p:nvPicPr>
          <p:blipFill>
            <a:blip r:embed="rId5">
              <a:extLst>
                <a:ext uri="{96DAC541-7B7A-43D3-8B79-37D633B846F1}">
                  <asvg:svgBlip xmlns:asvg="http://schemas.microsoft.com/office/drawing/2016/SVG/main" r:embed="rId6"/>
                </a:ext>
              </a:extLst>
            </a:blip>
            <a:srcRect l="49933"/>
            <a:stretch>
              <a:fillRect/>
            </a:stretch>
          </p:blipFill>
          <p:spPr>
            <a:xfrm>
              <a:off x="6128465" y="-73080"/>
              <a:ext cx="2859533" cy="5711415"/>
            </a:xfrm>
            <a:custGeom>
              <a:avLst/>
              <a:gdLst>
                <a:gd name="connsiteX0" fmla="*/ 0 w 3977707"/>
                <a:gd name="connsiteY0" fmla="*/ 0 h 7944774"/>
                <a:gd name="connsiteX1" fmla="*/ 3977707 w 3977707"/>
                <a:gd name="connsiteY1" fmla="*/ 0 h 7944774"/>
                <a:gd name="connsiteX2" fmla="*/ 3977707 w 3977707"/>
                <a:gd name="connsiteY2" fmla="*/ 7944774 h 7944774"/>
                <a:gd name="connsiteX3" fmla="*/ 0 w 3977707"/>
                <a:gd name="connsiteY3" fmla="*/ 7944774 h 7944774"/>
              </a:gdLst>
              <a:ahLst/>
              <a:cxnLst>
                <a:cxn ang="0">
                  <a:pos x="connsiteX0" y="connsiteY0"/>
                </a:cxn>
                <a:cxn ang="0">
                  <a:pos x="connsiteX1" y="connsiteY1"/>
                </a:cxn>
                <a:cxn ang="0">
                  <a:pos x="connsiteX2" y="connsiteY2"/>
                </a:cxn>
                <a:cxn ang="0">
                  <a:pos x="connsiteX3" y="connsiteY3"/>
                </a:cxn>
              </a:cxnLst>
              <a:rect l="l" t="t" r="r" b="b"/>
              <a:pathLst>
                <a:path w="3977707" h="7944774">
                  <a:moveTo>
                    <a:pt x="0" y="0"/>
                  </a:moveTo>
                  <a:lnTo>
                    <a:pt x="3977707" y="0"/>
                  </a:lnTo>
                  <a:lnTo>
                    <a:pt x="3977707" y="7944774"/>
                  </a:lnTo>
                  <a:lnTo>
                    <a:pt x="0" y="7944774"/>
                  </a:lnTo>
                  <a:close/>
                </a:path>
              </a:pathLst>
            </a:custGeom>
          </p:spPr>
        </p:pic>
        <p:pic>
          <p:nvPicPr>
            <p:cNvPr id="36" name="グラフィックス 35" descr="ライト: オン 単色塗りつぶし">
              <a:extLst>
                <a:ext uri="{FF2B5EF4-FFF2-40B4-BE49-F238E27FC236}">
                  <a16:creationId xmlns:a16="http://schemas.microsoft.com/office/drawing/2014/main" id="{85478961-3292-BE45-06CF-A9593FC3935C}"/>
                </a:ext>
              </a:extLst>
            </p:cNvPr>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3227385" y="-75580"/>
              <a:ext cx="5852446" cy="5713916"/>
            </a:xfrm>
            <a:custGeom>
              <a:avLst/>
              <a:gdLst>
                <a:gd name="connsiteX0" fmla="*/ 0 w 1900453"/>
                <a:gd name="connsiteY0" fmla="*/ 0 h 1900453"/>
                <a:gd name="connsiteX1" fmla="*/ 1900453 w 1900453"/>
                <a:gd name="connsiteY1" fmla="*/ 0 h 1900453"/>
                <a:gd name="connsiteX2" fmla="*/ 1900453 w 1900453"/>
                <a:gd name="connsiteY2" fmla="*/ 23160 h 1900453"/>
                <a:gd name="connsiteX3" fmla="*/ 940945 w 1900453"/>
                <a:gd name="connsiteY3" fmla="*/ 23160 h 1900453"/>
                <a:gd name="connsiteX4" fmla="*/ 940945 w 1900453"/>
                <a:gd name="connsiteY4" fmla="*/ 1900453 h 1900453"/>
                <a:gd name="connsiteX5" fmla="*/ 0 w 1900453"/>
                <a:gd name="connsiteY5" fmla="*/ 1900453 h 19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453" h="1900453">
                  <a:moveTo>
                    <a:pt x="0" y="0"/>
                  </a:moveTo>
                  <a:lnTo>
                    <a:pt x="1900453" y="0"/>
                  </a:lnTo>
                  <a:lnTo>
                    <a:pt x="1900453" y="23160"/>
                  </a:lnTo>
                  <a:lnTo>
                    <a:pt x="940945" y="23160"/>
                  </a:lnTo>
                  <a:lnTo>
                    <a:pt x="940945" y="1900453"/>
                  </a:lnTo>
                  <a:lnTo>
                    <a:pt x="0" y="1900453"/>
                  </a:lnTo>
                  <a:close/>
                </a:path>
              </a:pathLst>
            </a:custGeom>
          </p:spPr>
        </p:pic>
      </p:grpSp>
      <p:pic>
        <p:nvPicPr>
          <p:cNvPr id="14" name="004_四国めたん（ノーマル）_初めに、ドンコにつ…">
            <a:hlinkClick r:id="" action="ppaction://media"/>
            <a:extLst>
              <a:ext uri="{FF2B5EF4-FFF2-40B4-BE49-F238E27FC236}">
                <a16:creationId xmlns:a16="http://schemas.microsoft.com/office/drawing/2014/main" id="{17986185-3DBC-8133-73D5-3D4D3DBF98B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16150" y="-1927225"/>
            <a:ext cx="609600" cy="609600"/>
          </a:xfrm>
          <a:prstGeom prst="rect">
            <a:avLst/>
          </a:prstGeom>
        </p:spPr>
      </p:pic>
    </p:spTree>
    <p:extLst>
      <p:ext uri="{BB962C8B-B14F-4D97-AF65-F5344CB8AC3E}">
        <p14:creationId xmlns:p14="http://schemas.microsoft.com/office/powerpoint/2010/main" val="4232909489"/>
      </p:ext>
    </p:extLst>
  </p:cSld>
  <p:clrMapOvr>
    <a:masterClrMapping/>
  </p:clrMapOvr>
  <mc:AlternateContent xmlns:mc="http://schemas.openxmlformats.org/markup-compatibility/2006" xmlns:p159="http://schemas.microsoft.com/office/powerpoint/2015/09/main">
    <mc:Choice Requires="p159">
      <p:transition spd="slow"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6D3FF-841B-D578-56C8-5418F064613E}"/>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0935AF4-4DB7-B26F-ACF8-BF1F942222AF}"/>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25A8CE0F-D8AC-4072-19BC-3E909E541DEB}"/>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39575FF-844D-F965-C3A4-03A797A9F60F}"/>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886FA59-1B9F-7309-D2C2-C4272D1ABE85}"/>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0A259AEF-878C-9F78-6187-108D9516A101}"/>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E97ACB87-FB1A-A550-4FD2-F3C112F4E8BC}"/>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828EC1AA-C342-C975-5EE7-487AD2983C8D}"/>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AF3AC30-3530-53AD-3307-46AA1579727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43E1E57D-6F71-7137-2B95-A47CE07EADA5}"/>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C7DE569-0633-B6DF-E6B4-E941C820E002}"/>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A73A02F-FE99-58DE-A8B4-B5D4DA13B20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5431673-1463-D77F-C2F4-9CFBF828DAB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A75BC749-D6BA-D87C-3E87-9A02F4BDCDB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458199E-9F19-BA0E-50BB-8836BA9F1B80}"/>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FBBB2A2-9D04-481D-3DE1-E07AD711AED4}"/>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D6D2DB5-228B-1257-3956-B26D2D457178}"/>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BAD7474-4C88-19B4-AE42-909E37242D3F}"/>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5F2078A1-BA9F-CB4E-333B-2EB1ACA760EE}"/>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258EA37-1B94-C373-292A-27BEDD1A21F1}"/>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B4B6081-6905-71E7-2C92-AC2C3736E01F}"/>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6C92A65-0099-9352-B85F-8A99EEB415F2}"/>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9BA1D7CA-A3FD-20BB-7B6A-55EE7AEAF459}"/>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2F0C8D2-9037-5ABE-1A72-AB6616AF4985}"/>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D75E670-D2DC-9051-A2A9-37576CD88846}"/>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37B3295D-5B8A-8A5F-219D-6223751DBADC}"/>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B0C10621-6238-A8D5-D613-88DF4C79BCAA}"/>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15176E2F-0619-D78E-F108-CA4290EB08D6}"/>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711146AA-32FC-0991-A239-91BAD975FE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A3AD6A8B-0610-2F11-4A90-4A5C53E67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225806" y="340497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A25B42CC-6504-F87B-DE1F-DF95789E8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482326" y="3769767"/>
            <a:ext cx="2276562" cy="1740064"/>
          </a:xfrm>
          <a:prstGeom prst="rect">
            <a:avLst/>
          </a:prstGeom>
        </p:spPr>
      </p:pic>
      <p:sp>
        <p:nvSpPr>
          <p:cNvPr id="34" name="平行四辺形 33">
            <a:extLst>
              <a:ext uri="{FF2B5EF4-FFF2-40B4-BE49-F238E27FC236}">
                <a16:creationId xmlns:a16="http://schemas.microsoft.com/office/drawing/2014/main" id="{7C839F16-9D1A-BFDF-84C5-789E6AA43941}"/>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4E67CED3-75F1-A3CA-9651-75CE6D20A1C3}"/>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4D15310-B356-AE69-4214-9CF85DACF2F9}"/>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E447BA3-B548-4D60-98FA-A4C0A6746F36}"/>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F0C7EA3-58BA-620F-F968-8ECFDCBD4213}"/>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DDA6ECDA-7678-7A46-02DC-6E4849BA514C}"/>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C80DBFF-BDC3-ACEB-4ADF-8F57855C6DA1}"/>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55516A4D-1825-077B-DCF0-8C479219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E455986-809E-3762-DA96-CD69B6162EE6}"/>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6E0DDC9E-6AB6-931A-D971-C026DAB246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9" name="図 58">
            <a:extLst>
              <a:ext uri="{FF2B5EF4-FFF2-40B4-BE49-F238E27FC236}">
                <a16:creationId xmlns:a16="http://schemas.microsoft.com/office/drawing/2014/main" id="{BC7FD205-8659-A0D8-EE1D-07AF79722A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60" name="四角形: 角を丸くする 59">
            <a:extLst>
              <a:ext uri="{FF2B5EF4-FFF2-40B4-BE49-F238E27FC236}">
                <a16:creationId xmlns:a16="http://schemas.microsoft.com/office/drawing/2014/main" id="{CF3CA1A5-CA8C-A7CF-1E6C-D8F59B546CFB}"/>
              </a:ext>
            </a:extLst>
          </p:cNvPr>
          <p:cNvSpPr/>
          <p:nvPr/>
        </p:nvSpPr>
        <p:spPr>
          <a:xfrm>
            <a:off x="38967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ローチャート: 書類 61">
            <a:extLst>
              <a:ext uri="{FF2B5EF4-FFF2-40B4-BE49-F238E27FC236}">
                <a16:creationId xmlns:a16="http://schemas.microsoft.com/office/drawing/2014/main" id="{586348D7-B3B2-DC72-1EF0-E3F7AF9F2C19}"/>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E9336ACE-A6C8-1E48-9C0D-114C6C202BE7}"/>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647BFB51-D876-A266-F24D-E034F694B273}"/>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5" name="テキスト ボックス 64">
            <a:extLst>
              <a:ext uri="{FF2B5EF4-FFF2-40B4-BE49-F238E27FC236}">
                <a16:creationId xmlns:a16="http://schemas.microsoft.com/office/drawing/2014/main" id="{8D78B293-4930-5A54-3507-7ADD8A1D3158}"/>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13</a:t>
            </a:r>
            <a:endParaRPr kumimoji="1" lang="ja-JP" altLang="en-US">
              <a:solidFill>
                <a:schemeClr val="bg1"/>
              </a:solidFill>
            </a:endParaRPr>
          </a:p>
        </p:txBody>
      </p:sp>
      <p:sp>
        <p:nvSpPr>
          <p:cNvPr id="68" name="テキスト ボックス 67">
            <a:extLst>
              <a:ext uri="{FF2B5EF4-FFF2-40B4-BE49-F238E27FC236}">
                <a16:creationId xmlns:a16="http://schemas.microsoft.com/office/drawing/2014/main" id="{839F7B0D-5BD6-04F1-5FC8-93378540D113}"/>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9" name="テキスト ボックス 68">
            <a:extLst>
              <a:ext uri="{FF2B5EF4-FFF2-40B4-BE49-F238E27FC236}">
                <a16:creationId xmlns:a16="http://schemas.microsoft.com/office/drawing/2014/main" id="{17F63524-8959-417F-42A1-4C476DEF5580}"/>
              </a:ext>
            </a:extLst>
          </p:cNvPr>
          <p:cNvSpPr txBox="1"/>
          <p:nvPr/>
        </p:nvSpPr>
        <p:spPr>
          <a:xfrm>
            <a:off x="10480022" y="1369723"/>
            <a:ext cx="1228725" cy="369332"/>
          </a:xfrm>
          <a:prstGeom prst="rect">
            <a:avLst/>
          </a:prstGeom>
          <a:noFill/>
        </p:spPr>
        <p:txBody>
          <a:bodyPr wrap="square" rtlCol="0">
            <a:spAutoFit/>
          </a:bodyPr>
          <a:lstStyle/>
          <a:p>
            <a:r>
              <a:rPr lang="en-US" altLang="ja-JP">
                <a:noFill/>
              </a:rPr>
              <a:t>12</a:t>
            </a:r>
            <a:endParaRPr kumimoji="1" lang="ja-JP" altLang="en-US">
              <a:noFill/>
            </a:endParaRPr>
          </a:p>
        </p:txBody>
      </p:sp>
    </p:spTree>
    <p:extLst>
      <p:ext uri="{BB962C8B-B14F-4D97-AF65-F5344CB8AC3E}">
        <p14:creationId xmlns:p14="http://schemas.microsoft.com/office/powerpoint/2010/main" val="4119349792"/>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28198-647E-6CA5-CFDD-B39DE4FA4684}"/>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F3B50C0-71D8-DD74-E574-9CDB0AF911DF}"/>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3B6EF9FF-2BEC-A31D-0D7E-8B2CF12AA52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05ED98B9-A148-69C2-1F37-E7A9FE4E296C}"/>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A434842-3204-09CF-CF8B-1FCAB7DABE72}"/>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B5659A85-39A1-9E10-9AC4-85AFF2E07D6D}"/>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495037B4-3309-6139-6D17-C4B0F8FA3F6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BE499B96-0C38-C0AB-E391-246FA2718DAD}"/>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DA03C9FA-E681-B911-2497-94122F2F37FD}"/>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3637CC23-442D-822A-C8E6-1206E91B5B77}"/>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84769CE-7A8F-96FE-297E-C99779494820}"/>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B12AB50-E439-91CC-A99D-89DF2A79A49A}"/>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2DDACC5-4A85-811D-036C-9AB2DB2E62C4}"/>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F4D09B2E-8D84-1EE6-0E4D-D0A0B051254D}"/>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60D3D0-7687-3A63-E103-319311EED388}"/>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8B4C967-1E31-4C84-553D-5C81D1D7CE63}"/>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9223845-3638-B969-7691-AA2791F69BA6}"/>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0522DDC0-16FB-082E-2838-3F6EADE6A07A}"/>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3B77520-3D81-D84E-31C8-7849D91B8DE6}"/>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2B43B40-61F4-D39C-2C65-C96AADF39225}"/>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055612B-B3B2-BBCB-7E63-B758CD369484}"/>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CA2C688-44D3-7389-1693-6A2C47D1C526}"/>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71818693-8310-8A31-651B-18E16EDFE1A2}"/>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21A8D3-6867-7AF3-86FE-880500A9998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3C4C1C7-3E3D-350F-ABC3-B243AFBF5495}"/>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05D514C4-375B-5B28-0605-80D0FCCFD361}"/>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1C46E1C-0E5C-7E7C-96CC-DC05E926E75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AC3FA821-0D58-7D05-8432-4ABE9E16A57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5507F2F2-CEDC-FEFF-3EE1-CD6E221ADA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20E576B5-A19A-FF42-5448-839B18EAC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225806" y="340497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67C1B0EA-1435-E600-D75E-A29289BE71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482326" y="3769767"/>
            <a:ext cx="2276562" cy="1740064"/>
          </a:xfrm>
          <a:prstGeom prst="rect">
            <a:avLst/>
          </a:prstGeom>
        </p:spPr>
      </p:pic>
      <p:sp>
        <p:nvSpPr>
          <p:cNvPr id="34" name="平行四辺形 33">
            <a:extLst>
              <a:ext uri="{FF2B5EF4-FFF2-40B4-BE49-F238E27FC236}">
                <a16:creationId xmlns:a16="http://schemas.microsoft.com/office/drawing/2014/main" id="{19EAE83A-4D45-D8D0-30E1-20108F5F4284}"/>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6612B16-D555-E114-A3BB-E2F3876FB437}"/>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37A5C36-1D88-51DA-2AA1-C4E71C86620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87EF272F-65D8-8CD0-4C34-0DFAA62334AA}"/>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742F5-0633-8E7E-5DAC-6ABF97FABA6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8BA350F-0295-8D75-DFF6-5F493D4DE8C3}"/>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8467B55-E384-F130-477F-3930DFCE139B}"/>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F19034C4-CE8A-BB1A-6B5E-E1570FF4FA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1CBC22F6-8C1E-6800-9927-823739EBCA5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30462FEC-38E1-23A1-AC01-4587B77734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9" name="図 58">
            <a:extLst>
              <a:ext uri="{FF2B5EF4-FFF2-40B4-BE49-F238E27FC236}">
                <a16:creationId xmlns:a16="http://schemas.microsoft.com/office/drawing/2014/main" id="{4BA742B9-CDC7-4262-1AED-067C1202EA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60" name="四角形: 角を丸くする 59">
            <a:extLst>
              <a:ext uri="{FF2B5EF4-FFF2-40B4-BE49-F238E27FC236}">
                <a16:creationId xmlns:a16="http://schemas.microsoft.com/office/drawing/2014/main" id="{857AB78E-127A-52DF-F76D-3FC65D3B337E}"/>
              </a:ext>
            </a:extLst>
          </p:cNvPr>
          <p:cNvSpPr/>
          <p:nvPr/>
        </p:nvSpPr>
        <p:spPr>
          <a:xfrm>
            <a:off x="38967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ローチャート: 書類 61">
            <a:extLst>
              <a:ext uri="{FF2B5EF4-FFF2-40B4-BE49-F238E27FC236}">
                <a16:creationId xmlns:a16="http://schemas.microsoft.com/office/drawing/2014/main" id="{70E5FABE-BDEF-EC3B-BEC9-62F00CAAAF97}"/>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06E83A40-191A-B9A9-9746-D8995CE7724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C0847294-B790-06F1-1A02-E7D935361FE9}"/>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5" name="テキスト ボックス 64">
            <a:extLst>
              <a:ext uri="{FF2B5EF4-FFF2-40B4-BE49-F238E27FC236}">
                <a16:creationId xmlns:a16="http://schemas.microsoft.com/office/drawing/2014/main" id="{22D2F9B0-D84D-2750-2D2E-C63E86A4B858}"/>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13</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B64873AC-AC39-0E67-1B27-16C79E734675}"/>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4293241956"/>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5C098-9046-956E-F375-6404D464A27B}"/>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15C8AB92-E351-8D9B-BBB1-5E4E98635D9A}"/>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C0638E5E-79CA-9FCB-A504-636611B57F59}"/>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871E196A-F3A1-8C50-5B1A-860F84A7736A}"/>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522CE4A4-E411-6187-A6B6-8F3379226F70}"/>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82B25FC6-CA70-15A8-39B1-10DA01F4B4B4}"/>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AF366F78-8CA0-28E2-A5BD-1DAD4AA3077D}"/>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C1A48076-C5FB-352E-7AF5-64BD27433EC7}"/>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729954D6-0FEC-5975-6EA0-17B74568A4BB}"/>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638D90FF-3977-215A-1CBD-E09BCF3D146F}"/>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22DB21F-B805-5238-E2DC-5674EC673D5A}"/>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7F66A8B-CEB7-D508-12D3-DEA37CE11DD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43CDA9B-8906-162F-A82A-5E36614583C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4548F90D-572F-DA37-BA76-872FD2E79BC9}"/>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3CF15EB-E236-B355-E4FF-8A2D1A4E5314}"/>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442F34B-47B5-F1DF-86C6-75EFA2F3FAC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1BB27C8-3725-635C-7A0B-53469DACE7A7}"/>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D4243E85-8C2F-117D-FADE-8D9C6227CBCA}"/>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84114FB-7B19-62A4-992B-C07ED6703944}"/>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E310F00-0F1C-62A6-4903-38CBFFA8773A}"/>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2EB7252-2B55-265A-523E-637E5F402539}"/>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B65F84D-968D-E98E-E6BD-27C2D3AFBCB0}"/>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4E33E44E-2830-2922-6045-66CBCF26214B}"/>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700B5B5-4D4C-E975-3E8D-1B92F6AB02EE}"/>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0C31F3F-F70F-E80A-03FB-1D8D7C3499A3}"/>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FC17D5E2-A1EA-70A2-2B88-6172E3428F33}"/>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69E88E2E-427F-6EF9-E614-F6BAB02F8DD5}"/>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92A88039-C119-5B35-3829-96B5003EB68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B2C8B029-B599-F03B-E5BB-125A4C1C6B9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71D993E8-1D6E-946D-1EC9-2DB7B6460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259484" y="278498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A5FF9F70-0B8C-3740-01CB-F8D407B32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345247" y="3670388"/>
            <a:ext cx="2276562" cy="1740064"/>
          </a:xfrm>
          <a:prstGeom prst="rect">
            <a:avLst/>
          </a:prstGeom>
        </p:spPr>
      </p:pic>
      <p:sp>
        <p:nvSpPr>
          <p:cNvPr id="34" name="平行四辺形 33">
            <a:extLst>
              <a:ext uri="{FF2B5EF4-FFF2-40B4-BE49-F238E27FC236}">
                <a16:creationId xmlns:a16="http://schemas.microsoft.com/office/drawing/2014/main" id="{BBFDBE7F-82BD-8BFA-5A47-D06233F9A471}"/>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A48E8EE-5DF8-F0EB-C4D8-158D11F871B2}"/>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D05476A0-C03D-43EC-6A4A-7A9F3D7901F2}"/>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B85B503A-D84C-AA3D-9ABE-B8677F70F75A}"/>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0E64744-49F9-9697-B9FA-4D131259DD2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532DA74-77DD-8079-AA51-80302EE57EA5}"/>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D283E39-07AF-24CA-642F-BE322CEAF9DD}"/>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5F205678-9D4B-0A3D-AA69-EE0BAAD53E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2E4D59D9-722A-9695-C914-AEE977CB8D22}"/>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7" name="グラフィックス 56" descr="おひさま 単色塗りつぶし">
            <a:extLst>
              <a:ext uri="{FF2B5EF4-FFF2-40B4-BE49-F238E27FC236}">
                <a16:creationId xmlns:a16="http://schemas.microsoft.com/office/drawing/2014/main" id="{985FFBE5-9D48-C482-70D5-CDD84F5EC4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61" name="図 60">
            <a:extLst>
              <a:ext uri="{FF2B5EF4-FFF2-40B4-BE49-F238E27FC236}">
                <a16:creationId xmlns:a16="http://schemas.microsoft.com/office/drawing/2014/main" id="{2F184531-3690-3E66-F085-7219C741AE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62" name="四角形: 角を丸くする 61">
            <a:extLst>
              <a:ext uri="{FF2B5EF4-FFF2-40B4-BE49-F238E27FC236}">
                <a16:creationId xmlns:a16="http://schemas.microsoft.com/office/drawing/2014/main" id="{EA11FAA1-F3A2-1AF6-26D3-06243F93CB34}"/>
              </a:ext>
            </a:extLst>
          </p:cNvPr>
          <p:cNvSpPr/>
          <p:nvPr/>
        </p:nvSpPr>
        <p:spPr>
          <a:xfrm>
            <a:off x="40777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ローチャート: 書類 63">
            <a:extLst>
              <a:ext uri="{FF2B5EF4-FFF2-40B4-BE49-F238E27FC236}">
                <a16:creationId xmlns:a16="http://schemas.microsoft.com/office/drawing/2014/main" id="{219F87F8-D1CA-1C07-8381-ECE88E5B88DC}"/>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089A4FA9-86E5-35EF-703F-E817F9B50BF4}"/>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6" name="テキスト ボックス 65">
            <a:extLst>
              <a:ext uri="{FF2B5EF4-FFF2-40B4-BE49-F238E27FC236}">
                <a16:creationId xmlns:a16="http://schemas.microsoft.com/office/drawing/2014/main" id="{3839E5CB-E388-831F-197F-C62C86029304}"/>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BDA06777-B0FC-A37A-13B2-BAB32DF747B0}"/>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13</a:t>
            </a:r>
            <a:endParaRPr kumimoji="1" lang="ja-JP" altLang="en-US">
              <a:solidFill>
                <a:schemeClr val="bg1"/>
              </a:solidFill>
            </a:endParaRPr>
          </a:p>
        </p:txBody>
      </p:sp>
      <p:sp>
        <p:nvSpPr>
          <p:cNvPr id="70" name="テキスト ボックス 69">
            <a:extLst>
              <a:ext uri="{FF2B5EF4-FFF2-40B4-BE49-F238E27FC236}">
                <a16:creationId xmlns:a16="http://schemas.microsoft.com/office/drawing/2014/main" id="{EC1DCFD3-D440-4DB3-6BAC-4654FC3DEE71}"/>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3221926723"/>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1DD1A-DF07-9521-D6D7-4CBDB12C6DD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E925D8E9-0031-FF54-4227-8318D83A42E3}"/>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4196B96-4DE0-396C-92A7-D9E89B3DF1B5}"/>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1ED82D70-02B4-C172-AF42-115F9CDEDA3E}"/>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C1798CE1-C68F-2D7A-F4C9-20CCEE5E8D37}"/>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379AB057-C8AD-CCFF-6240-96BB4B405DB8}"/>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0E26BC11-F23C-5C89-CD21-C6F9FFB3F6DC}"/>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09F45F46-0276-8214-846F-A71BEEF2BB0B}"/>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0D0363EC-3B93-8645-8C8C-578D215E1BF3}"/>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61F5ECEC-EF4F-86B7-D6E4-CB2581F32F8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31867FF-B875-A80C-7816-AE009F841CB6}"/>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B452F87-E494-2CD3-5BCC-4D675E31D0C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D4B9370-BA65-C3D2-40B7-71BD232F0214}"/>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488B2B29-A047-E238-DAE9-9D27FD3B63D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15C98F2-7454-6618-D703-0339D53FE42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AAD543A-299D-05BE-7B18-51252C0349A9}"/>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87B0B14-B11B-DB32-A156-955F93A83535}"/>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63BDFC0-2FAE-F480-7653-A1638F43E76D}"/>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6DC8ADC-C689-0324-FA2D-BCE3D2682F0E}"/>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F30C44C-1DAA-1355-F525-E68D150D027B}"/>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3E09124-5048-C981-FB22-41C505D6A28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E5C4460-3768-6E60-2BB6-DF046AD257B2}"/>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EC1BC74F-4A63-5680-6D5F-5BB52A732513}"/>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25169B2-429E-2C7B-0EBB-A06E75B6E23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86BF68-2D17-B635-095C-F0D798456DAE}"/>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073435A-1D98-5F0A-FC56-7CAFE155CDD3}"/>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0CCB8C73-D366-C6DA-D163-EBB6935E9142}"/>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A971DE7A-C3D3-B10D-17D7-D5B2B25A72C1}"/>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132F2AF5-DFDF-3C16-9279-770CFFA8BF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64E9B9B1-358D-0239-F49C-BB1486CCD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259484" y="278498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A252E2AE-B673-0CFF-EECF-537B2CD603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345247" y="3670388"/>
            <a:ext cx="2276562" cy="1740064"/>
          </a:xfrm>
          <a:prstGeom prst="rect">
            <a:avLst/>
          </a:prstGeom>
        </p:spPr>
      </p:pic>
      <p:sp>
        <p:nvSpPr>
          <p:cNvPr id="34" name="平行四辺形 33">
            <a:extLst>
              <a:ext uri="{FF2B5EF4-FFF2-40B4-BE49-F238E27FC236}">
                <a16:creationId xmlns:a16="http://schemas.microsoft.com/office/drawing/2014/main" id="{F4048C53-FEC7-78D0-9DB8-8ECEC968AD8B}"/>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E5911FBD-B43F-3B0D-E23D-DB06245961B6}"/>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D4F45169-3111-F050-3261-CEF16FA21A8F}"/>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2CAECDB3-780C-9FF3-3C13-01773FF36ECE}"/>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800640E-7ABF-32D0-14BC-575A40EA88C5}"/>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AC0E01E8-ACCE-AB54-C0C3-4BF4237B62DE}"/>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1751D50-A96C-BAF2-F9A9-EC0CFCB46D20}"/>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C24A57F4-2B29-9C37-3BFF-C78B10661E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9C801E36-90AA-5201-3A1B-9818140CE201}"/>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7" name="グラフィックス 56" descr="おひさま 単色塗りつぶし">
            <a:extLst>
              <a:ext uri="{FF2B5EF4-FFF2-40B4-BE49-F238E27FC236}">
                <a16:creationId xmlns:a16="http://schemas.microsoft.com/office/drawing/2014/main" id="{AA3B9C91-3F43-36C6-3322-71533ACB5D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61" name="図 60">
            <a:extLst>
              <a:ext uri="{FF2B5EF4-FFF2-40B4-BE49-F238E27FC236}">
                <a16:creationId xmlns:a16="http://schemas.microsoft.com/office/drawing/2014/main" id="{AD4F8EAC-1A01-8476-DAB0-70B62495A0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62" name="四角形: 角を丸くする 61">
            <a:extLst>
              <a:ext uri="{FF2B5EF4-FFF2-40B4-BE49-F238E27FC236}">
                <a16:creationId xmlns:a16="http://schemas.microsoft.com/office/drawing/2014/main" id="{CD6ECBA0-DBDE-CF89-5886-47F8A16717BA}"/>
              </a:ext>
            </a:extLst>
          </p:cNvPr>
          <p:cNvSpPr/>
          <p:nvPr/>
        </p:nvSpPr>
        <p:spPr>
          <a:xfrm>
            <a:off x="40777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ローチャート: 書類 63">
            <a:extLst>
              <a:ext uri="{FF2B5EF4-FFF2-40B4-BE49-F238E27FC236}">
                <a16:creationId xmlns:a16="http://schemas.microsoft.com/office/drawing/2014/main" id="{0DC4EFCD-3795-BF53-3F4E-524175E75434}"/>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2D40226C-4200-E5A7-CC56-E8AF4EF697A4}"/>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2" name="テキスト ボックス 51">
            <a:extLst>
              <a:ext uri="{FF2B5EF4-FFF2-40B4-BE49-F238E27FC236}">
                <a16:creationId xmlns:a16="http://schemas.microsoft.com/office/drawing/2014/main" id="{77876A0B-6F69-9E23-B5EB-5F4CF6410E0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3" name="テキスト ボックス 52">
            <a:extLst>
              <a:ext uri="{FF2B5EF4-FFF2-40B4-BE49-F238E27FC236}">
                <a16:creationId xmlns:a16="http://schemas.microsoft.com/office/drawing/2014/main" id="{266F9367-5573-CB82-5158-000C21A63885}"/>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54" name="テキスト ボックス 53">
            <a:extLst>
              <a:ext uri="{FF2B5EF4-FFF2-40B4-BE49-F238E27FC236}">
                <a16:creationId xmlns:a16="http://schemas.microsoft.com/office/drawing/2014/main" id="{78BFF72E-E053-49E8-5B4D-90A4315603DA}"/>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13</a:t>
            </a:r>
            <a:endParaRPr kumimoji="1" lang="ja-JP" altLang="en-US">
              <a:solidFill>
                <a:schemeClr val="bg1"/>
              </a:solidFill>
            </a:endParaRPr>
          </a:p>
        </p:txBody>
      </p:sp>
      <p:sp>
        <p:nvSpPr>
          <p:cNvPr id="55" name="テキスト ボックス 54">
            <a:extLst>
              <a:ext uri="{FF2B5EF4-FFF2-40B4-BE49-F238E27FC236}">
                <a16:creationId xmlns:a16="http://schemas.microsoft.com/office/drawing/2014/main" id="{69043847-0519-7ABA-EB4C-E0C006B60A47}"/>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56" name="テキスト ボックス 55">
            <a:extLst>
              <a:ext uri="{FF2B5EF4-FFF2-40B4-BE49-F238E27FC236}">
                <a16:creationId xmlns:a16="http://schemas.microsoft.com/office/drawing/2014/main" id="{D033982A-5A74-3E92-F720-3B85BEB53D76}"/>
              </a:ext>
            </a:extLst>
          </p:cNvPr>
          <p:cNvSpPr txBox="1"/>
          <p:nvPr/>
        </p:nvSpPr>
        <p:spPr>
          <a:xfrm>
            <a:off x="10472294" y="1867504"/>
            <a:ext cx="1228725" cy="369332"/>
          </a:xfrm>
          <a:prstGeom prst="rect">
            <a:avLst/>
          </a:prstGeom>
          <a:noFill/>
        </p:spPr>
        <p:txBody>
          <a:bodyPr wrap="square" rtlCol="0">
            <a:spAutoFit/>
          </a:bodyPr>
          <a:lstStyle/>
          <a:p>
            <a:r>
              <a:rPr lang="en-US" altLang="ja-JP">
                <a:noFill/>
              </a:rPr>
              <a:t>14</a:t>
            </a:r>
            <a:endParaRPr kumimoji="1" lang="ja-JP" altLang="en-US">
              <a:noFill/>
            </a:endParaRPr>
          </a:p>
        </p:txBody>
      </p:sp>
    </p:spTree>
    <p:extLst>
      <p:ext uri="{BB962C8B-B14F-4D97-AF65-F5344CB8AC3E}">
        <p14:creationId xmlns:p14="http://schemas.microsoft.com/office/powerpoint/2010/main" val="325327665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5D0C8-B01A-73E3-058E-ABB490B216CF}"/>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44C6EB38-5A71-376A-7AE0-3A46416B991E}"/>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E8AB9C5-BD7B-2728-FEAB-5A7514DFB7D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9CCF26ED-4721-80D6-B185-EBD34E10B6E8}"/>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5F1EA45D-BA2D-12CA-E3CE-4A5763B5C0C2}"/>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EBB3D15C-4787-6531-AC06-647C470349B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02ECCE92-E4AA-ED35-D301-2DE2DC4C4703}"/>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AACDCE93-C8FB-E21A-A5FF-16CA4C585AA1}"/>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61AFAAC9-BD57-6167-E563-F84689D2CDD3}"/>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3596BB0C-1540-ACEF-419B-B6CCE0B45DDC}"/>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916D14E-C181-162F-BF9F-29B5D0FF72B1}"/>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C2632AA-7E4F-A99D-785B-326E5BCDC6F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19FCB41-6C56-2C7C-FB12-090F85E15957}"/>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B9004324-07E3-1650-D16B-FEB05AE1FF0B}"/>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F273B18-9ADB-040C-41CE-C9448BF4B154}"/>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35DED15-028B-6AA8-22D9-03AABD88C553}"/>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C339D58-BB79-3120-ED0C-6175A4C79254}"/>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1D7C616-947E-FE46-29C6-693699B91F2A}"/>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D124208-F8B6-E4D1-F3D0-BF5011E85402}"/>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803DE08-01C7-D7CC-EE95-05A5F19B1480}"/>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AAEFECE-3D91-B9A7-B9AA-ACF0190F0644}"/>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E82C039-AE2C-DF31-EF80-CCB4C06F8BD2}"/>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258735E-7385-8DBA-15FB-B8CFF5EDC55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2F2ADF93-3D89-533C-31C2-894541E601B3}"/>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D109E4D7-D54B-987A-0401-6174F5DB8AB2}"/>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1F8E6C2-DC37-C263-A77B-5086288F0543}"/>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516C5669-9BD9-5DB0-6329-59B41267968E}"/>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3D434FB2-DC43-5257-4884-A37D444CDEB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7D3FD85-9C71-23D6-109D-C68F24971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298454" y="336246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C35C0DAF-F7AF-05CB-56CB-07F7A9F96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392417" y="3757875"/>
            <a:ext cx="2276562" cy="1740064"/>
          </a:xfrm>
          <a:prstGeom prst="rect">
            <a:avLst/>
          </a:prstGeom>
        </p:spPr>
      </p:pic>
      <p:sp>
        <p:nvSpPr>
          <p:cNvPr id="33" name="テキスト ボックス 32">
            <a:extLst>
              <a:ext uri="{FF2B5EF4-FFF2-40B4-BE49-F238E27FC236}">
                <a16:creationId xmlns:a16="http://schemas.microsoft.com/office/drawing/2014/main" id="{FD2B5963-F49C-87B8-DCCD-754299DFAF35}"/>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46433A20-FD25-4761-1A0A-7614DD695B0A}"/>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046FE75A-6862-C17A-0A04-CD0E19A490D0}"/>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164A046-12BE-1290-AABD-5CA48F8795D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A3AD8582-FA86-6F0F-954C-97390F0789EB}"/>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B895EF5-4490-6520-E3EF-8D730FCA40F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94889A0-8EB9-5535-EC0D-F33E2198CE4F}"/>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315F251-FD44-175F-7FA8-86CFE6B956D8}"/>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ACED3CB-CCA9-9732-6F81-9C7A549141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3C91F2F8-C904-3D47-E53E-E6D8DE4F32A4}"/>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2B067B32-1CCE-5431-A9F2-A465D9C677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0C287098-3ABB-2A58-5FE1-DF81BEF1D9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27C8A241-B460-7D0C-74AE-C63A8771BAB4}"/>
              </a:ext>
            </a:extLst>
          </p:cNvPr>
          <p:cNvSpPr/>
          <p:nvPr/>
        </p:nvSpPr>
        <p:spPr>
          <a:xfrm>
            <a:off x="42618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4FA91A2F-D83E-AB2F-36C9-F7836E9078ED}"/>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FC9B020B-30E4-3D9B-D748-5466C2A5AB5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D15623BB-5C95-30D2-AF93-964C1DFADAAD}"/>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5EF63EDA-1007-F38D-84D5-7DC5A2C856EC}"/>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14</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5542CBBC-705C-FA1C-6908-90D74A01D2D4}"/>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5" name="テキスト ボックス 64">
            <a:extLst>
              <a:ext uri="{FF2B5EF4-FFF2-40B4-BE49-F238E27FC236}">
                <a16:creationId xmlns:a16="http://schemas.microsoft.com/office/drawing/2014/main" id="{98BE7AB5-4C10-814B-93B1-B11A20A5B5F0}"/>
              </a:ext>
            </a:extLst>
          </p:cNvPr>
          <p:cNvSpPr txBox="1"/>
          <p:nvPr/>
        </p:nvSpPr>
        <p:spPr>
          <a:xfrm>
            <a:off x="10480022" y="1369723"/>
            <a:ext cx="1228725" cy="369332"/>
          </a:xfrm>
          <a:prstGeom prst="rect">
            <a:avLst/>
          </a:prstGeom>
          <a:noFill/>
        </p:spPr>
        <p:txBody>
          <a:bodyPr wrap="square" rtlCol="0">
            <a:spAutoFit/>
          </a:bodyPr>
          <a:lstStyle/>
          <a:p>
            <a:r>
              <a:rPr lang="en-US" altLang="ja-JP">
                <a:noFill/>
              </a:rPr>
              <a:t>13</a:t>
            </a:r>
            <a:endParaRPr kumimoji="1" lang="ja-JP" altLang="en-US">
              <a:noFill/>
            </a:endParaRPr>
          </a:p>
        </p:txBody>
      </p:sp>
    </p:spTree>
    <p:extLst>
      <p:ext uri="{BB962C8B-B14F-4D97-AF65-F5344CB8AC3E}">
        <p14:creationId xmlns:p14="http://schemas.microsoft.com/office/powerpoint/2010/main" val="2637462210"/>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C237C-F381-6AB5-FC7C-DC19CFB4A75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56F5FD5F-3DAF-7E04-6A53-EEA8437BB30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34B443AD-6F2D-93F1-BA42-091D55666B28}"/>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0C9A7061-26BD-53D7-BF06-A37439120D7D}"/>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8FF8F9B-E619-22E9-BD5F-C23B02C74047}"/>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BBB960DA-2FF2-A31C-2912-613B20B04BD3}"/>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C479F1FD-1F6F-F115-9F90-9084512CEE8F}"/>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B85D0AA0-C9CB-ED44-092E-E5AE45159BC1}"/>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AB1FE409-3D9D-272E-ACF4-1E14B6DD8077}"/>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A30DE19B-22A5-5480-B010-F30018090C09}"/>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43E4275-93FB-B285-0A87-38AEDD75C3AB}"/>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E3D1A12-67E5-C320-2D88-5D44A4939F9F}"/>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5492646-7AB7-25AC-2CCA-61BBB059A7E8}"/>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A658BCA3-7F60-4158-0547-5289A5BBC9EE}"/>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61151D3-85C8-463E-CF78-EFFE67ED4615}"/>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2AE755C-0C07-9582-ECAD-B8E3872970A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EECFD6E-B3C7-946A-03C7-1593BEAB2810}"/>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2AE63574-9C7A-32E5-482F-82928F82DE96}"/>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8F34577-ADD5-84E7-37DA-759F09725BD3}"/>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75892BE-0927-D537-601B-4572CEECCB25}"/>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3725797-9AF7-B212-8594-352B9E2661C6}"/>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53334E4-D829-CDAC-E14E-FB5AC46B753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BAE380BE-A181-B541-3691-148011E47DA6}"/>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25429475-6096-0496-1450-B316E2AED5DE}"/>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AA3F918-67E1-8335-A08E-8741E5A7B07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0540DA89-B252-B5D2-D90F-FF5D97937233}"/>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53578E71-08F6-9491-74DA-86B530938E0D}"/>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360D4008-F1DB-0465-3E77-E17F47F73C7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317769" y="164567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FB7E35AD-ADCC-9E79-B72E-BF9CC50DF8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298454" y="336246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DEAAAA6D-15DA-8CD4-A092-818A2A9C6E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392417" y="3757875"/>
            <a:ext cx="2276562" cy="1740064"/>
          </a:xfrm>
          <a:prstGeom prst="rect">
            <a:avLst/>
          </a:prstGeom>
        </p:spPr>
      </p:pic>
      <p:sp>
        <p:nvSpPr>
          <p:cNvPr id="33" name="テキスト ボックス 32">
            <a:extLst>
              <a:ext uri="{FF2B5EF4-FFF2-40B4-BE49-F238E27FC236}">
                <a16:creationId xmlns:a16="http://schemas.microsoft.com/office/drawing/2014/main" id="{29BAB4B7-8920-EDFA-4B9A-0EEAF00D9F7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sp>
        <p:nvSpPr>
          <p:cNvPr id="34" name="平行四辺形 33">
            <a:extLst>
              <a:ext uri="{FF2B5EF4-FFF2-40B4-BE49-F238E27FC236}">
                <a16:creationId xmlns:a16="http://schemas.microsoft.com/office/drawing/2014/main" id="{D67D36ED-3A17-F270-3386-1B62A14C0B71}"/>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1F43AEB-8858-CDE5-E923-BBB54981A4AF}"/>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2E91357-59B9-E22E-EA34-0063AA707DD4}"/>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D606597F-1778-B94D-DEDE-BF9D977A7CD0}"/>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A7434F3-26FB-C067-3FC0-89D4B522CEED}"/>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8BF9FF-5957-AADA-0525-8E64CF0988A3}"/>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8B25B12-7E2D-6D6A-19A8-9B02E9332663}"/>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8732AA85-67DA-0509-A0A3-ADA2CBAC84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8F81DB0-B93E-F4F3-DE30-FF517337812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5AF33220-0319-7CF2-7970-5AD31D87BF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DEB76853-736B-24A8-1A73-10A22756AD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AE8BA08D-2391-DA6B-5AA0-6E3E14A1DBF4}"/>
              </a:ext>
            </a:extLst>
          </p:cNvPr>
          <p:cNvSpPr/>
          <p:nvPr/>
        </p:nvSpPr>
        <p:spPr>
          <a:xfrm>
            <a:off x="42618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6750B1E5-0146-60E4-EBEF-CFAE3BE93DA6}"/>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D8F68A95-9A9C-632A-452E-AC80E222ACE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098F1C7F-1D89-99B6-B491-1C2B4A98F2F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61B9BA6B-6E93-CCD3-4875-FB29AF0FB9D4}"/>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1A99E920-3997-D70A-9D40-6901790CF0E3}"/>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14</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CF710AED-D1F4-E7C4-57FB-690291CB8633}"/>
              </a:ext>
            </a:extLst>
          </p:cNvPr>
          <p:cNvSpPr txBox="1"/>
          <p:nvPr/>
        </p:nvSpPr>
        <p:spPr>
          <a:xfrm>
            <a:off x="10837160" y="1860520"/>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23158374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6753F-BE0E-1597-3B08-FBB71617F36D}"/>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135D23BC-6A54-93FD-6858-4EC9E3641C4D}"/>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6844F88F-0CA4-4CD1-E40A-A46BFF3324D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3129FBD-77FB-32D2-3BD6-416E4CF3BF21}"/>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DCD5D05F-EAC4-9BEF-28C0-F464AB8A31A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D78F8894-2214-F301-96E3-B4C59B682E8F}"/>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2F3D9687-1860-5B3A-6A15-38189740D9C1}"/>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7CD501F5-F9D1-9158-55A7-17895EB986F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74F50771-6690-BE59-B626-D3BD2EFBBBC5}"/>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6D714A84-D3D4-79A4-FA24-214ED186CFA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738BAB4-8E7C-B7F9-D699-9F1F0FB96E36}"/>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BE83556-326E-AB72-7190-57B34C0A0D78}"/>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75EAACE-A314-234B-1535-184A71334BBD}"/>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4F17FF1-FFA5-A861-9BDB-8F49599CBC0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67CA8BA-9248-DA42-8458-B361388B9165}"/>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6E392E5-793D-7832-ABE8-33B2C90A04C8}"/>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00DC62D-6B29-912B-8C40-D0729A08EE9F}"/>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1CEAECF-3CD5-343C-8AEF-8EB32351EF96}"/>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A014F67C-D213-8163-64FA-1939CBB93073}"/>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99DF6B5-26B3-FBD3-1300-28996149B49E}"/>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D0F1E7-43FA-9D2F-E57B-0323308B296E}"/>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3E08FA0-87D8-1EDA-5D14-24C2B1A4AD3D}"/>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6E77A05C-55BA-A3D9-F9F7-9B85E06555F5}"/>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9347E28-3CBE-6FFD-34AE-0F49FC50054A}"/>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BEA8E9F-9D7C-60E6-2634-9E3152CF263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6FC372D-17DA-2347-3C57-664866BF26BA}"/>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6656D31C-23CF-20B7-21F2-9AC9ED66562D}"/>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1AB2CCC5-CAF0-95CA-F9D9-EB963D01FBFC}"/>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ACC04617-6483-02BD-27B6-3230DF13A17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161251" y="265721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03C1746E-2F18-CD4B-9688-1AD1665CD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19151" y="331815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DF12BC5-3F6B-7CEF-943E-81F7868645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445557" y="3719232"/>
            <a:ext cx="2276562" cy="1740064"/>
          </a:xfrm>
          <a:prstGeom prst="rect">
            <a:avLst/>
          </a:prstGeom>
        </p:spPr>
      </p:pic>
      <p:sp>
        <p:nvSpPr>
          <p:cNvPr id="34" name="平行四辺形 33">
            <a:extLst>
              <a:ext uri="{FF2B5EF4-FFF2-40B4-BE49-F238E27FC236}">
                <a16:creationId xmlns:a16="http://schemas.microsoft.com/office/drawing/2014/main" id="{67D61161-039D-89FC-F3E3-1135F162F4CC}"/>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CF417608-C87B-ADE3-A185-07D8F39492A4}"/>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AAB1A15-DEDD-C221-CA09-F59E54E38FD2}"/>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86A7C531-35EC-1E0C-C418-178E52CFE59C}"/>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83CB9EA-1A07-2104-CBA9-4052D57B820C}"/>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CAF9790-4FA0-6292-BD66-3FD5E8FD8365}"/>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28815116-C48A-EB05-F426-7940281EEC37}"/>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F619A031-53B5-3082-75DB-861EA4C271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4411AAAC-777C-1E19-67A3-2165D3729DF5}"/>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AB45C88F-AF2E-1F81-34C1-9DC053813B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6A316B40-8D65-208E-9191-866C9DDB19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C74DF4E7-5FA4-CA4C-39A7-07FC5B5FB287}"/>
              </a:ext>
            </a:extLst>
          </p:cNvPr>
          <p:cNvSpPr/>
          <p:nvPr/>
        </p:nvSpPr>
        <p:spPr>
          <a:xfrm>
            <a:off x="44333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8F7BE5E8-CABD-4753-BCAD-2BF6985B7027}"/>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7F161A42-8DE0-9108-1569-06E91F5C28B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4FE89139-D308-F36A-50AA-88AF8C252646}"/>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E32DD5CC-B548-BCCB-039D-3D8EDE3A173E}"/>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14</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35DB2955-AB9C-D106-52BC-F75C6FECCBE7}"/>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2043557716"/>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EDD91-9DA6-4629-323B-5AABF75094E3}"/>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A21D5E8B-E03F-0123-BC04-90513432B60C}"/>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1A2B0CF4-5F62-9E9E-F9CA-6C0C080E38C6}"/>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2001CE10-6C34-46F1-A68D-C430CBF3C003}"/>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79D23C08-D6FE-C88E-8867-00C16A7F3D7B}"/>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904BEF22-CAD9-37B6-5EEA-654A63DB3AC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804D7346-FDEE-77DC-DD06-66E14EFBF96C}"/>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5F8390F8-A31C-4EDA-2F6B-5979508BA6E0}"/>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F3993E5B-7468-B392-E61A-B26CA942C895}"/>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21B6C1AB-FD05-A390-7B2A-1B4C33549542}"/>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4F07555-12CC-053D-A3BB-162E75C608AA}"/>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95454A-32C0-AAAD-5C2F-FA5E4E8789A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5F27D80-DDE3-78AE-C33E-A00D2355EB36}"/>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C410EE6-39BC-6C7D-D7C6-4EEEDA96336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6255552-53DE-7CE7-F7D4-2AE48676C7D3}"/>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B5CB870-5B24-63F5-6AA8-F528ECBEF6E1}"/>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21B8AE1-F697-F378-9035-D4A4244BECE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2105F91-288D-D4C0-1CFA-B071BA29762D}"/>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35AE94B-96C9-11FF-8F86-6FEC2CACF935}"/>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169FA6F-0372-ECCB-9EED-E3DE22335573}"/>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14B9424-F3E3-D03B-43EC-D3E9CFC11100}"/>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11E023B-7EFF-268E-792D-AB4FAFE556E2}"/>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CE30E9EE-9A7A-C4A0-AA8F-35F9B86220C5}"/>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AA4FE74-7701-7F3C-08A0-E8DC7D1736EE}"/>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22415B6-E68C-391B-C0CD-41DD393FCEE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CA656086-CC07-9D3F-B319-ADE0D84597E6}"/>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E9C914CA-D329-E42D-7E29-0CC62C2A39B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9A70D269-94F8-22E5-EF09-30643D78C06D}"/>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A70C9CDC-6A1D-E374-9BFB-067AF96441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161251" y="265721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FB4495EF-3B61-54FC-5D8F-FB67BFD21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19151" y="331815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BCE26C69-DC96-8D5E-22CE-A38478ADE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445557" y="3719232"/>
            <a:ext cx="2276562" cy="1740064"/>
          </a:xfrm>
          <a:prstGeom prst="rect">
            <a:avLst/>
          </a:prstGeom>
        </p:spPr>
      </p:pic>
      <p:sp>
        <p:nvSpPr>
          <p:cNvPr id="34" name="平行四辺形 33">
            <a:extLst>
              <a:ext uri="{FF2B5EF4-FFF2-40B4-BE49-F238E27FC236}">
                <a16:creationId xmlns:a16="http://schemas.microsoft.com/office/drawing/2014/main" id="{D3E6F8D9-EA0D-EBD8-712C-DB70DA2266A0}"/>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93418A04-53E8-7A54-B339-4176EB5AB9C6}"/>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714CF378-C758-AA87-77EC-9D63BED8C5F3}"/>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7FB34A91-B8E0-E10C-0512-1BFE6CF38431}"/>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B461709-EFCC-EB62-B07F-D77A3C96F261}"/>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B9C11F6-7DC2-F274-1741-6202B060416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F554C24-B505-D4D6-F6C5-EF761FA7980F}"/>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6F6854A7-613C-0886-7F3A-F0F8DF98B2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BC601D6-3313-9FCA-271B-EE5D3A108E5B}"/>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7CB8D392-D954-739B-CAB1-EA6BDD631D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7E1D834C-E303-5165-8F7B-7B2BA33FCC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4B5B72AE-2EBE-ABE7-89C0-2F9FFD8F2B5D}"/>
              </a:ext>
            </a:extLst>
          </p:cNvPr>
          <p:cNvSpPr/>
          <p:nvPr/>
        </p:nvSpPr>
        <p:spPr>
          <a:xfrm>
            <a:off x="44333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B1EE558D-8301-6828-1F37-313CC7204EB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5DDD350E-8F13-A073-207B-FC7A2D7E090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7D591E1C-1CC7-25F6-F22E-5C364C520C55}"/>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3437B6A1-5917-9BEE-C359-94A81610BDA3}"/>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14</a:t>
            </a:r>
            <a:endParaRPr kumimoji="1" lang="ja-JP" altLang="en-US">
              <a:solidFill>
                <a:schemeClr val="bg1"/>
              </a:solidFill>
            </a:endParaRPr>
          </a:p>
        </p:txBody>
      </p:sp>
      <p:sp>
        <p:nvSpPr>
          <p:cNvPr id="49" name="テキスト ボックス 48">
            <a:extLst>
              <a:ext uri="{FF2B5EF4-FFF2-40B4-BE49-F238E27FC236}">
                <a16:creationId xmlns:a16="http://schemas.microsoft.com/office/drawing/2014/main" id="{64521E03-C327-CF6E-1A5E-888CB74A9B0A}"/>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50" name="テキスト ボックス 49">
            <a:extLst>
              <a:ext uri="{FF2B5EF4-FFF2-40B4-BE49-F238E27FC236}">
                <a16:creationId xmlns:a16="http://schemas.microsoft.com/office/drawing/2014/main" id="{C57D4A74-C290-3CE2-6A06-561821B0D6E9}"/>
              </a:ext>
            </a:extLst>
          </p:cNvPr>
          <p:cNvSpPr txBox="1"/>
          <p:nvPr/>
        </p:nvSpPr>
        <p:spPr>
          <a:xfrm>
            <a:off x="10472294" y="1867504"/>
            <a:ext cx="1228725" cy="369332"/>
          </a:xfrm>
          <a:prstGeom prst="rect">
            <a:avLst/>
          </a:prstGeom>
          <a:noFill/>
        </p:spPr>
        <p:txBody>
          <a:bodyPr wrap="square" rtlCol="0">
            <a:spAutoFit/>
          </a:bodyPr>
          <a:lstStyle/>
          <a:p>
            <a:r>
              <a:rPr lang="en-US" altLang="ja-JP">
                <a:noFill/>
              </a:rPr>
              <a:t>15</a:t>
            </a:r>
            <a:endParaRPr kumimoji="1" lang="ja-JP" altLang="en-US">
              <a:noFill/>
            </a:endParaRPr>
          </a:p>
        </p:txBody>
      </p:sp>
    </p:spTree>
    <p:extLst>
      <p:ext uri="{BB962C8B-B14F-4D97-AF65-F5344CB8AC3E}">
        <p14:creationId xmlns:p14="http://schemas.microsoft.com/office/powerpoint/2010/main" val="33780639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8EE7D-4D09-F340-080D-703323A190BC}"/>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CA330F5E-BD30-3182-3CCA-A0BFADDA6001}"/>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5C7C63B-ABE9-E956-39C1-3F824E329562}"/>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C4C23B07-613E-B4D3-C454-1CC632355D50}"/>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DAB88212-5E8B-52AA-767E-DEE37CD6B28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01AEFD45-6F93-0C2B-FAF3-E2CB27525B74}"/>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D9DEB5A3-30C0-3818-EF2E-84F20CD2F9AA}"/>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61C3E9B-AB69-E091-9E99-FD2ADC4566A7}"/>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0A27E810-915A-C19D-8F70-3DCCB1579077}"/>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E559FFF7-2781-68DE-9A63-E9CD682E1997}"/>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4404459-A1F7-5920-36E8-B1CAE2D75B3B}"/>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A1E8DAB-E03D-91FC-C82D-985858131A1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3810C79-E382-899F-168B-FF4483A46637}"/>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6FEA71F1-CA3D-94D7-F954-FBA56300CDF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8B04BAA-4CE1-3812-9D79-C272E5BA5D71}"/>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C882F12-3D1F-2D79-3C09-49D5BBE656EC}"/>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F934A6-74A5-88A1-44B0-5531F372F144}"/>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4A3E109-C25A-5D3C-2F77-235EA318D165}"/>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D6FC56A2-2763-E109-BBB3-05E28CCA0147}"/>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2D4AEEE-C47D-96D2-CE98-D78FC212F227}"/>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20F7CCB-FAC9-1ACD-0DB2-9B850F319A04}"/>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28B4398-3F06-59C6-7345-17A45CDCF73D}"/>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2B999734-D36B-C168-DDB4-59D8F59050F5}"/>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EC036D1-4DF9-DC6A-C4FD-1A3E903BA792}"/>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9EB35B6-0FAA-AF33-1806-AFC512942D24}"/>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3330DE3A-CBBD-BE65-DF7A-A3E962F025F3}"/>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1D2FB1FE-9AC2-C405-F424-9D3AC5898B9C}"/>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9134F062-A53A-5F36-8607-FABFE461F544}"/>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194E46A0-19C6-0585-20A7-E08B49C7EEA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60475" y="3129268"/>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37C121D5-C289-F233-3977-CFD70FD1F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182173" y="261552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DA5B1EE7-B898-0C68-00B2-025C49C13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569795" y="3729247"/>
            <a:ext cx="2276562" cy="1740064"/>
          </a:xfrm>
          <a:prstGeom prst="rect">
            <a:avLst/>
          </a:prstGeom>
        </p:spPr>
      </p:pic>
      <p:sp>
        <p:nvSpPr>
          <p:cNvPr id="34" name="平行四辺形 33">
            <a:extLst>
              <a:ext uri="{FF2B5EF4-FFF2-40B4-BE49-F238E27FC236}">
                <a16:creationId xmlns:a16="http://schemas.microsoft.com/office/drawing/2014/main" id="{DC6033E2-23B1-CC4B-A947-A67302D70CFD}"/>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423EF3ED-5077-3E3B-50AA-F32B105339FF}"/>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BD7C505-F796-C39C-45CB-422682303097}"/>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0BC2E014-8F46-3000-5E9D-3C4ED6E81808}"/>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1D45C53-BC5D-0341-C575-421D49CA1EDB}"/>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3D0880D-974C-5B61-378B-F604536FA57C}"/>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35A3D71-A770-41C9-1E9C-6299D18F5E8E}"/>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9F3FBCF9-F71F-CA5F-DC52-1B6BF6A87F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E51FE5E2-0990-1F8B-7F95-DD23E530F9CF}"/>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1AC2C81E-5E37-1B16-C9F0-697F37DCCB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F91651A5-7AD5-8563-B5CF-2310B15BA6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8AC673E7-79F2-8683-8E7E-0C319930E5B7}"/>
              </a:ext>
            </a:extLst>
          </p:cNvPr>
          <p:cNvSpPr/>
          <p:nvPr/>
        </p:nvSpPr>
        <p:spPr>
          <a:xfrm>
            <a:off x="46142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DBB16495-3033-07BA-9B6E-B0E5E8AF6D60}"/>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506FB2C8-4989-C479-B9C0-57E41425D35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A8560CC3-F4D9-6049-710D-91D7686333AA}"/>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896F52DE-713E-FBF0-F797-403A2161B0E8}"/>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15</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84492E67-C25C-22AC-0A13-F1AAFBF563AC}"/>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4" name="テキスト ボックス 63">
            <a:extLst>
              <a:ext uri="{FF2B5EF4-FFF2-40B4-BE49-F238E27FC236}">
                <a16:creationId xmlns:a16="http://schemas.microsoft.com/office/drawing/2014/main" id="{AEF687D4-7E75-24C6-AAD6-67B347C6D452}"/>
              </a:ext>
            </a:extLst>
          </p:cNvPr>
          <p:cNvSpPr txBox="1"/>
          <p:nvPr/>
        </p:nvSpPr>
        <p:spPr>
          <a:xfrm>
            <a:off x="10480022" y="1369723"/>
            <a:ext cx="1228725" cy="369332"/>
          </a:xfrm>
          <a:prstGeom prst="rect">
            <a:avLst/>
          </a:prstGeom>
          <a:noFill/>
        </p:spPr>
        <p:txBody>
          <a:bodyPr wrap="square" rtlCol="0">
            <a:spAutoFit/>
          </a:bodyPr>
          <a:lstStyle/>
          <a:p>
            <a:r>
              <a:rPr lang="en-US" altLang="ja-JP">
                <a:noFill/>
              </a:rPr>
              <a:t>14</a:t>
            </a:r>
            <a:endParaRPr kumimoji="1" lang="ja-JP" altLang="en-US">
              <a:noFill/>
            </a:endParaRPr>
          </a:p>
        </p:txBody>
      </p:sp>
    </p:spTree>
    <p:extLst>
      <p:ext uri="{BB962C8B-B14F-4D97-AF65-F5344CB8AC3E}">
        <p14:creationId xmlns:p14="http://schemas.microsoft.com/office/powerpoint/2010/main" val="60174533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37268-568B-DEC0-B08B-A8305248B611}"/>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BFEDFF27-4773-5D5B-415F-28A0E8FA8FF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2D4197D5-D922-250C-CD5C-D514CC24E5FE}"/>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183E8AEC-1918-18A5-8D57-3D017CF3B5A6}"/>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14CCE9B0-2625-48F0-6EFA-E415F7FF287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E7E5B7A7-EC32-E1D6-2791-74B9BD6C038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C868A16E-9CB2-A8B9-07B8-AED327E53EC4}"/>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A460F5EE-8F19-E5C0-91D7-69DEB56546F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3EB12CE5-86B2-63A9-0EC3-0402F0C0CE95}"/>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EA776BEA-3E7B-35DD-5C84-5EAE18164BAC}"/>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01C3EF4-B8E4-3A03-BD09-066E6F3117C9}"/>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A57204E6-688F-5717-3D24-FF47A83569B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FAA67CC-9544-2553-FF78-D8333DAA3A81}"/>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B509E233-55F3-6E25-4762-121EE6C721D0}"/>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A3748B7-315A-0227-16F7-27ED894AEFC6}"/>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498A8FE8-3F96-CF58-9A6E-235BEE0554F1}"/>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038C9BD-C66E-1C78-6537-714EC235F09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AC173A2-2888-3B66-C85C-F6A6F4D9C01E}"/>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021C81D5-9CF2-A7FE-E49A-D178AEDDBCE8}"/>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C2BF803-7345-3C82-F48A-1B41FBF0E4C7}"/>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E6FD649-96E8-D91E-272E-84BF36D68CF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DD3E73E-0682-EFCD-DCE6-3B46CEC7F7DE}"/>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1A606B2C-BEFE-9C3D-867D-C427E864CFAF}"/>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5540967-D865-397C-DC85-E977FEF8628C}"/>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F9F0C3A-11AD-A51C-CBAC-25E355259724}"/>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E101EBB8-255A-797E-96A2-29E06A978B54}"/>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C8BFCE79-D200-4740-D87D-A6F6EADBE238}"/>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372A4519-A9A9-8A46-3EE2-F9DA8C71BF56}"/>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5B56D729-EC24-6775-DD80-EE049D6494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60475" y="3129268"/>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B21BE1AD-136A-64AC-E8DF-40F82FDEF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182173" y="261552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D04BBF66-FDA0-B20A-21CE-5C818AA3D8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569795" y="3729247"/>
            <a:ext cx="2276562" cy="1740064"/>
          </a:xfrm>
          <a:prstGeom prst="rect">
            <a:avLst/>
          </a:prstGeom>
        </p:spPr>
      </p:pic>
      <p:sp>
        <p:nvSpPr>
          <p:cNvPr id="34" name="平行四辺形 33">
            <a:extLst>
              <a:ext uri="{FF2B5EF4-FFF2-40B4-BE49-F238E27FC236}">
                <a16:creationId xmlns:a16="http://schemas.microsoft.com/office/drawing/2014/main" id="{65DF174D-479B-364A-1FCF-F68E870567B5}"/>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C3C2B86E-608A-A062-9206-B1423ADE337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6CCE2EC3-8AC1-E1A9-8576-70872952D862}"/>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B181A555-1EC5-D4B9-4B5F-C381A7697AB9}"/>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268F250-AB57-C79A-5B6D-D1CC89122B62}"/>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B3E1461C-B1E6-622C-325F-45BD4742DF72}"/>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36F2716-20A2-6004-0422-23CA8CC508C2}"/>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83631A6E-249E-6798-7A92-43F7CE51E4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93F6DDBC-536C-D11F-E3CD-E677A7686B2E}"/>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314DE4EB-2E9B-359E-1309-18AC5E15FA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7C6292EE-C910-1AC4-AE43-184107B9A2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2221E7E9-8A06-4BD7-57F5-AEEF41AF6280}"/>
              </a:ext>
            </a:extLst>
          </p:cNvPr>
          <p:cNvSpPr/>
          <p:nvPr/>
        </p:nvSpPr>
        <p:spPr>
          <a:xfrm>
            <a:off x="46142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D50644C4-7D0F-E7DE-B85A-B0A49231E2A2}"/>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7073F5FD-2F60-8B21-194B-FAD9CEA2CF9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7AC5D1E1-8B72-AAC1-7F1D-7923794C91F4}"/>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33F8BD4C-09C3-3DA1-E919-CF59A8213E0E}"/>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E7DC9383-0EF9-0BF3-9858-D53E2CBA88AF}"/>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15</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1674D4E9-1B24-F5DC-F3C6-40A54BC2641F}"/>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208892333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楕円 6">
            <a:extLst>
              <a:ext uri="{FF2B5EF4-FFF2-40B4-BE49-F238E27FC236}">
                <a16:creationId xmlns:a16="http://schemas.microsoft.com/office/drawing/2014/main" id="{A2E9FCCB-B37F-33B6-6762-D48214C87D99}"/>
              </a:ext>
            </a:extLst>
          </p:cNvPr>
          <p:cNvSpPr/>
          <p:nvPr/>
        </p:nvSpPr>
        <p:spPr>
          <a:xfrm rot="18725651">
            <a:off x="-2305387" y="869134"/>
            <a:ext cx="10252692" cy="5356108"/>
          </a:xfrm>
          <a:prstGeom prst="ellipse">
            <a:avLst/>
          </a:prstGeom>
          <a:solidFill>
            <a:schemeClr val="bg1"/>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動物, 水, 屋内, 魚 が含まれている画像&#10;&#10;AI 生成コンテンツは誤りを含む可能性があります。">
            <a:extLst>
              <a:ext uri="{FF2B5EF4-FFF2-40B4-BE49-F238E27FC236}">
                <a16:creationId xmlns:a16="http://schemas.microsoft.com/office/drawing/2014/main" id="{4563A82A-3526-D4FF-95A5-2AB1D3C02A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8684204">
            <a:off x="-3049025" y="1155849"/>
            <a:ext cx="10841289" cy="6100882"/>
          </a:xfrm>
          <a:prstGeom prst="ellipse">
            <a:avLst/>
          </a:prstGeom>
          <a:ln>
            <a:noFill/>
          </a:ln>
          <a:effectLst>
            <a:softEdge rad="1016000"/>
          </a:effectLst>
        </p:spPr>
      </p:pic>
      <p:sp>
        <p:nvSpPr>
          <p:cNvPr id="8" name="テキスト ボックス 7">
            <a:extLst>
              <a:ext uri="{FF2B5EF4-FFF2-40B4-BE49-F238E27FC236}">
                <a16:creationId xmlns:a16="http://schemas.microsoft.com/office/drawing/2014/main" id="{B4F75C63-3476-D204-A3F3-4E9FBE1A769A}"/>
              </a:ext>
            </a:extLst>
          </p:cNvPr>
          <p:cNvSpPr txBox="1"/>
          <p:nvPr/>
        </p:nvSpPr>
        <p:spPr>
          <a:xfrm>
            <a:off x="7404723" y="1076130"/>
            <a:ext cx="3477208" cy="707886"/>
          </a:xfrm>
          <a:prstGeom prst="rect">
            <a:avLst/>
          </a:prstGeom>
          <a:noFill/>
        </p:spPr>
        <p:txBody>
          <a:bodyPr wrap="square" rtlCol="0">
            <a:spAutoFit/>
          </a:bodyPr>
          <a:lstStyle/>
          <a:p>
            <a:pPr algn="ctr"/>
            <a:r>
              <a:rPr kumimoji="1" lang="ja-JP" altLang="en-US" sz="4000" b="1">
                <a:solidFill>
                  <a:schemeClr val="bg1"/>
                </a:solidFill>
              </a:rPr>
              <a:t>ドンコとは？</a:t>
            </a:r>
          </a:p>
        </p:txBody>
      </p:sp>
      <p:sp>
        <p:nvSpPr>
          <p:cNvPr id="9" name="テキスト ボックス 8">
            <a:extLst>
              <a:ext uri="{FF2B5EF4-FFF2-40B4-BE49-F238E27FC236}">
                <a16:creationId xmlns:a16="http://schemas.microsoft.com/office/drawing/2014/main" id="{9AA9CB1F-466D-9F9D-9759-6AF1D23FEA9B}"/>
              </a:ext>
            </a:extLst>
          </p:cNvPr>
          <p:cNvSpPr txBox="1"/>
          <p:nvPr/>
        </p:nvSpPr>
        <p:spPr>
          <a:xfrm>
            <a:off x="6749143" y="3893371"/>
            <a:ext cx="4132788" cy="369332"/>
          </a:xfrm>
          <a:prstGeom prst="rect">
            <a:avLst/>
          </a:prstGeom>
          <a:noFill/>
        </p:spPr>
        <p:txBody>
          <a:bodyPr wrap="square" rtlCol="0">
            <a:spAutoFit/>
          </a:bodyPr>
          <a:lstStyle/>
          <a:p>
            <a:r>
              <a:rPr kumimoji="1" lang="ja-JP" altLang="en-US">
                <a:solidFill>
                  <a:schemeClr val="bg1"/>
                </a:solidFill>
              </a:rPr>
              <a:t>　→最大</a:t>
            </a:r>
            <a:r>
              <a:rPr kumimoji="1" lang="en-US" altLang="ja-JP">
                <a:solidFill>
                  <a:schemeClr val="bg1"/>
                </a:solidFill>
              </a:rPr>
              <a:t>25cm</a:t>
            </a:r>
            <a:r>
              <a:rPr kumimoji="1" lang="ja-JP" altLang="en-US">
                <a:solidFill>
                  <a:schemeClr val="bg1"/>
                </a:solidFill>
              </a:rPr>
              <a:t>になることも</a:t>
            </a:r>
          </a:p>
        </p:txBody>
      </p:sp>
      <p:sp>
        <p:nvSpPr>
          <p:cNvPr id="10" name="テキスト ボックス 9">
            <a:extLst>
              <a:ext uri="{FF2B5EF4-FFF2-40B4-BE49-F238E27FC236}">
                <a16:creationId xmlns:a16="http://schemas.microsoft.com/office/drawing/2014/main" id="{CAA0D576-8542-6485-3259-CE677944B33D}"/>
              </a:ext>
            </a:extLst>
          </p:cNvPr>
          <p:cNvSpPr txBox="1"/>
          <p:nvPr/>
        </p:nvSpPr>
        <p:spPr>
          <a:xfrm>
            <a:off x="6749143" y="2497553"/>
            <a:ext cx="4132788" cy="369332"/>
          </a:xfrm>
          <a:prstGeom prst="rect">
            <a:avLst/>
          </a:prstGeom>
          <a:noFill/>
        </p:spPr>
        <p:txBody>
          <a:bodyPr wrap="square" rtlCol="0">
            <a:spAutoFit/>
          </a:bodyPr>
          <a:lstStyle/>
          <a:p>
            <a:r>
              <a:rPr kumimoji="1" lang="ja-JP" altLang="en-US">
                <a:solidFill>
                  <a:schemeClr val="bg1"/>
                </a:solidFill>
              </a:rPr>
              <a:t>・夜行性</a:t>
            </a:r>
          </a:p>
        </p:txBody>
      </p:sp>
      <p:sp>
        <p:nvSpPr>
          <p:cNvPr id="11" name="テキスト ボックス 10">
            <a:extLst>
              <a:ext uri="{FF2B5EF4-FFF2-40B4-BE49-F238E27FC236}">
                <a16:creationId xmlns:a16="http://schemas.microsoft.com/office/drawing/2014/main" id="{9015151F-0532-69EE-9888-3244C8B36793}"/>
              </a:ext>
            </a:extLst>
          </p:cNvPr>
          <p:cNvSpPr txBox="1"/>
          <p:nvPr/>
        </p:nvSpPr>
        <p:spPr>
          <a:xfrm>
            <a:off x="6749143" y="3010796"/>
            <a:ext cx="4132788" cy="369332"/>
          </a:xfrm>
          <a:prstGeom prst="rect">
            <a:avLst/>
          </a:prstGeom>
          <a:noFill/>
        </p:spPr>
        <p:txBody>
          <a:bodyPr wrap="square" rtlCol="0">
            <a:spAutoFit/>
          </a:bodyPr>
          <a:lstStyle/>
          <a:p>
            <a:r>
              <a:rPr kumimoji="1" lang="ja-JP" altLang="en-US">
                <a:solidFill>
                  <a:schemeClr val="bg1"/>
                </a:solidFill>
              </a:rPr>
              <a:t>・肉食</a:t>
            </a:r>
          </a:p>
        </p:txBody>
      </p:sp>
      <p:sp>
        <p:nvSpPr>
          <p:cNvPr id="12" name="テキスト ボックス 11">
            <a:extLst>
              <a:ext uri="{FF2B5EF4-FFF2-40B4-BE49-F238E27FC236}">
                <a16:creationId xmlns:a16="http://schemas.microsoft.com/office/drawing/2014/main" id="{EC5728D1-AB9B-386B-3A51-BCEE8DD6AD54}"/>
              </a:ext>
            </a:extLst>
          </p:cNvPr>
          <p:cNvSpPr txBox="1"/>
          <p:nvPr/>
        </p:nvSpPr>
        <p:spPr>
          <a:xfrm>
            <a:off x="6749143" y="4625212"/>
            <a:ext cx="4132788" cy="369332"/>
          </a:xfrm>
          <a:prstGeom prst="rect">
            <a:avLst/>
          </a:prstGeom>
          <a:noFill/>
        </p:spPr>
        <p:txBody>
          <a:bodyPr wrap="square" rtlCol="0">
            <a:spAutoFit/>
          </a:bodyPr>
          <a:lstStyle/>
          <a:p>
            <a:r>
              <a:rPr lang="ja-JP" altLang="en-US">
                <a:solidFill>
                  <a:schemeClr val="bg1"/>
                </a:solidFill>
              </a:rPr>
              <a:t>・流れの緩やかな川</a:t>
            </a:r>
            <a:endParaRPr kumimoji="1" lang="ja-JP" altLang="en-US">
              <a:solidFill>
                <a:schemeClr val="bg1"/>
              </a:solidFill>
            </a:endParaRPr>
          </a:p>
        </p:txBody>
      </p:sp>
      <p:sp>
        <p:nvSpPr>
          <p:cNvPr id="13" name="テキスト ボックス 12">
            <a:extLst>
              <a:ext uri="{FF2B5EF4-FFF2-40B4-BE49-F238E27FC236}">
                <a16:creationId xmlns:a16="http://schemas.microsoft.com/office/drawing/2014/main" id="{E10436C4-566B-B457-6BA4-FE34412497A2}"/>
              </a:ext>
            </a:extLst>
          </p:cNvPr>
          <p:cNvSpPr txBox="1"/>
          <p:nvPr/>
        </p:nvSpPr>
        <p:spPr>
          <a:xfrm>
            <a:off x="6749143" y="1986280"/>
            <a:ext cx="4132788" cy="369332"/>
          </a:xfrm>
          <a:prstGeom prst="rect">
            <a:avLst/>
          </a:prstGeom>
          <a:noFill/>
        </p:spPr>
        <p:txBody>
          <a:bodyPr wrap="square" rtlCol="0">
            <a:spAutoFit/>
          </a:bodyPr>
          <a:lstStyle/>
          <a:p>
            <a:r>
              <a:rPr kumimoji="1" lang="ja-JP" altLang="en-US">
                <a:solidFill>
                  <a:schemeClr val="bg1"/>
                </a:solidFill>
              </a:rPr>
              <a:t>・スズキ目ドンコ科</a:t>
            </a:r>
          </a:p>
        </p:txBody>
      </p:sp>
      <p:sp>
        <p:nvSpPr>
          <p:cNvPr id="14" name="テキスト ボックス 13">
            <a:extLst>
              <a:ext uri="{FF2B5EF4-FFF2-40B4-BE49-F238E27FC236}">
                <a16:creationId xmlns:a16="http://schemas.microsoft.com/office/drawing/2014/main" id="{22A8A4F4-AC85-74BD-8761-34CCA739A6BA}"/>
              </a:ext>
            </a:extLst>
          </p:cNvPr>
          <p:cNvSpPr txBox="1"/>
          <p:nvPr/>
        </p:nvSpPr>
        <p:spPr>
          <a:xfrm>
            <a:off x="6749143" y="3524039"/>
            <a:ext cx="4132788" cy="369332"/>
          </a:xfrm>
          <a:prstGeom prst="rect">
            <a:avLst/>
          </a:prstGeom>
          <a:noFill/>
        </p:spPr>
        <p:txBody>
          <a:bodyPr wrap="square" rtlCol="0">
            <a:spAutoFit/>
          </a:bodyPr>
          <a:lstStyle/>
          <a:p>
            <a:r>
              <a:rPr kumimoji="1" lang="ja-JP" altLang="en-US">
                <a:solidFill>
                  <a:schemeClr val="bg1"/>
                </a:solidFill>
              </a:rPr>
              <a:t>・大型</a:t>
            </a:r>
          </a:p>
        </p:txBody>
      </p:sp>
      <p:sp>
        <p:nvSpPr>
          <p:cNvPr id="15" name="テキスト ボックス 14">
            <a:extLst>
              <a:ext uri="{FF2B5EF4-FFF2-40B4-BE49-F238E27FC236}">
                <a16:creationId xmlns:a16="http://schemas.microsoft.com/office/drawing/2014/main" id="{BD89DE1C-B6C0-91C5-8EE9-D92CA1116FF0}"/>
              </a:ext>
            </a:extLst>
          </p:cNvPr>
          <p:cNvSpPr txBox="1"/>
          <p:nvPr/>
        </p:nvSpPr>
        <p:spPr>
          <a:xfrm>
            <a:off x="6749143" y="5136189"/>
            <a:ext cx="4132788" cy="369332"/>
          </a:xfrm>
          <a:prstGeom prst="rect">
            <a:avLst/>
          </a:prstGeom>
          <a:noFill/>
        </p:spPr>
        <p:txBody>
          <a:bodyPr wrap="square" rtlCol="0">
            <a:spAutoFit/>
          </a:bodyPr>
          <a:lstStyle/>
          <a:p>
            <a:r>
              <a:rPr kumimoji="1" lang="ja-JP" altLang="en-US">
                <a:solidFill>
                  <a:schemeClr val="bg1"/>
                </a:solidFill>
              </a:rPr>
              <a:t>・昼間は隠れる</a:t>
            </a:r>
          </a:p>
        </p:txBody>
      </p:sp>
      <p:sp>
        <p:nvSpPr>
          <p:cNvPr id="16" name="テキスト ボックス 15">
            <a:extLst>
              <a:ext uri="{FF2B5EF4-FFF2-40B4-BE49-F238E27FC236}">
                <a16:creationId xmlns:a16="http://schemas.microsoft.com/office/drawing/2014/main" id="{A3802DA9-104B-C121-2D43-0D06C540DAC2}"/>
              </a:ext>
            </a:extLst>
          </p:cNvPr>
          <p:cNvSpPr txBox="1"/>
          <p:nvPr/>
        </p:nvSpPr>
        <p:spPr>
          <a:xfrm>
            <a:off x="6749143" y="5505521"/>
            <a:ext cx="4132788" cy="369332"/>
          </a:xfrm>
          <a:prstGeom prst="rect">
            <a:avLst/>
          </a:prstGeom>
          <a:noFill/>
        </p:spPr>
        <p:txBody>
          <a:bodyPr wrap="square" rtlCol="0">
            <a:spAutoFit/>
          </a:bodyPr>
          <a:lstStyle/>
          <a:p>
            <a:r>
              <a:rPr lang="ja-JP" altLang="en-US">
                <a:solidFill>
                  <a:schemeClr val="bg1"/>
                </a:solidFill>
              </a:rPr>
              <a:t>　→</a:t>
            </a:r>
            <a:r>
              <a:rPr kumimoji="1" lang="ja-JP" altLang="en-US">
                <a:solidFill>
                  <a:schemeClr val="bg1"/>
                </a:solidFill>
              </a:rPr>
              <a:t>体の色を変える</a:t>
            </a:r>
          </a:p>
        </p:txBody>
      </p:sp>
      <p:sp>
        <p:nvSpPr>
          <p:cNvPr id="2" name="フローチャート: 結合子 1">
            <a:extLst>
              <a:ext uri="{FF2B5EF4-FFF2-40B4-BE49-F238E27FC236}">
                <a16:creationId xmlns:a16="http://schemas.microsoft.com/office/drawing/2014/main" id="{C0BD2DB7-5E46-976D-5CBA-4B2C7B7299CF}"/>
              </a:ext>
            </a:extLst>
          </p:cNvPr>
          <p:cNvSpPr/>
          <p:nvPr/>
        </p:nvSpPr>
        <p:spPr>
          <a:xfrm>
            <a:off x="268028" y="387544"/>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ローチャート: 結合子 2">
            <a:extLst>
              <a:ext uri="{FF2B5EF4-FFF2-40B4-BE49-F238E27FC236}">
                <a16:creationId xmlns:a16="http://schemas.microsoft.com/office/drawing/2014/main" id="{8C909657-F6D5-42FF-0031-5FE1D78C6A75}"/>
              </a:ext>
            </a:extLst>
          </p:cNvPr>
          <p:cNvSpPr/>
          <p:nvPr/>
        </p:nvSpPr>
        <p:spPr>
          <a:xfrm>
            <a:off x="6511685" y="5487885"/>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結合子 3">
            <a:extLst>
              <a:ext uri="{FF2B5EF4-FFF2-40B4-BE49-F238E27FC236}">
                <a16:creationId xmlns:a16="http://schemas.microsoft.com/office/drawing/2014/main" id="{4F55B0EC-63D2-4575-DAE4-CF172E961295}"/>
              </a:ext>
            </a:extLst>
          </p:cNvPr>
          <p:cNvSpPr/>
          <p:nvPr/>
        </p:nvSpPr>
        <p:spPr>
          <a:xfrm>
            <a:off x="1228749" y="2705005"/>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結合子 5">
            <a:extLst>
              <a:ext uri="{FF2B5EF4-FFF2-40B4-BE49-F238E27FC236}">
                <a16:creationId xmlns:a16="http://schemas.microsoft.com/office/drawing/2014/main" id="{4A96DBCD-3F5D-E3CA-C765-DE3D5F5B2E30}"/>
              </a:ext>
            </a:extLst>
          </p:cNvPr>
          <p:cNvSpPr/>
          <p:nvPr/>
        </p:nvSpPr>
        <p:spPr>
          <a:xfrm>
            <a:off x="11120679" y="3336264"/>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u="sng"/>
          </a:p>
        </p:txBody>
      </p:sp>
      <p:sp>
        <p:nvSpPr>
          <p:cNvPr id="17" name="フローチャート: 結合子 16">
            <a:extLst>
              <a:ext uri="{FF2B5EF4-FFF2-40B4-BE49-F238E27FC236}">
                <a16:creationId xmlns:a16="http://schemas.microsoft.com/office/drawing/2014/main" id="{CA04787F-A3FB-6FA5-F4C5-0C0F53CDB8B9}"/>
              </a:ext>
            </a:extLst>
          </p:cNvPr>
          <p:cNvSpPr/>
          <p:nvPr/>
        </p:nvSpPr>
        <p:spPr>
          <a:xfrm>
            <a:off x="3517753" y="847907"/>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ローチャート: 結合子 17">
            <a:extLst>
              <a:ext uri="{FF2B5EF4-FFF2-40B4-BE49-F238E27FC236}">
                <a16:creationId xmlns:a16="http://schemas.microsoft.com/office/drawing/2014/main" id="{BB6D1A9C-C2A1-4AD2-AB8F-104D478AABE0}"/>
              </a:ext>
            </a:extLst>
          </p:cNvPr>
          <p:cNvSpPr/>
          <p:nvPr/>
        </p:nvSpPr>
        <p:spPr>
          <a:xfrm>
            <a:off x="3607865" y="5289954"/>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結合子 18">
            <a:extLst>
              <a:ext uri="{FF2B5EF4-FFF2-40B4-BE49-F238E27FC236}">
                <a16:creationId xmlns:a16="http://schemas.microsoft.com/office/drawing/2014/main" id="{9DD51BC5-9CB2-83A6-7082-02C25EE7796D}"/>
              </a:ext>
            </a:extLst>
          </p:cNvPr>
          <p:cNvSpPr/>
          <p:nvPr/>
        </p:nvSpPr>
        <p:spPr>
          <a:xfrm>
            <a:off x="5652933" y="1991539"/>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結合子 19">
            <a:extLst>
              <a:ext uri="{FF2B5EF4-FFF2-40B4-BE49-F238E27FC236}">
                <a16:creationId xmlns:a16="http://schemas.microsoft.com/office/drawing/2014/main" id="{489F1D0A-6468-6F5B-336E-53FB7A6A28A9}"/>
              </a:ext>
            </a:extLst>
          </p:cNvPr>
          <p:cNvSpPr/>
          <p:nvPr/>
        </p:nvSpPr>
        <p:spPr>
          <a:xfrm>
            <a:off x="10224933" y="6128786"/>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a16="http://schemas.microsoft.com/office/drawing/2014/main" id="{3C092C37-F7F4-420C-09C1-7BE7CB18683B}"/>
              </a:ext>
            </a:extLst>
          </p:cNvPr>
          <p:cNvSpPr/>
          <p:nvPr/>
        </p:nvSpPr>
        <p:spPr>
          <a:xfrm>
            <a:off x="1038250" y="5948564"/>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id="{202FC162-732E-2971-6B46-6E12266A1BC4}"/>
              </a:ext>
            </a:extLst>
          </p:cNvPr>
          <p:cNvSpPr/>
          <p:nvPr/>
        </p:nvSpPr>
        <p:spPr>
          <a:xfrm>
            <a:off x="8404987" y="970901"/>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a16="http://schemas.microsoft.com/office/drawing/2014/main" id="{6B74E671-8C90-B40F-365E-E89E29D4A69C}"/>
              </a:ext>
            </a:extLst>
          </p:cNvPr>
          <p:cNvSpPr/>
          <p:nvPr/>
        </p:nvSpPr>
        <p:spPr>
          <a:xfrm>
            <a:off x="11129532" y="901024"/>
            <a:ext cx="45720" cy="45720"/>
          </a:xfrm>
          <a:prstGeom prst="flowChartConnector">
            <a:avLst/>
          </a:prstGeom>
          <a:solidFill>
            <a:schemeClr val="tx1">
              <a:alpha val="69804"/>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005_四国めたん（ノーマル）_ドンコとは、スズキ…">
            <a:hlinkClick r:id="" action="ppaction://media"/>
            <a:extLst>
              <a:ext uri="{FF2B5EF4-FFF2-40B4-BE49-F238E27FC236}">
                <a16:creationId xmlns:a16="http://schemas.microsoft.com/office/drawing/2014/main" id="{A4E969AF-740E-D8B5-6BBB-A34F41CE1C7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9825" y="-3194050"/>
            <a:ext cx="609600" cy="609600"/>
          </a:xfrm>
          <a:prstGeom prst="rect">
            <a:avLst/>
          </a:prstGeom>
        </p:spPr>
      </p:pic>
      <p:pic>
        <p:nvPicPr>
          <p:cNvPr id="25" name="006_四国めたん（ノーマル）_夜行性で肉食という…">
            <a:hlinkClick r:id="" action="ppaction://media"/>
            <a:extLst>
              <a:ext uri="{FF2B5EF4-FFF2-40B4-BE49-F238E27FC236}">
                <a16:creationId xmlns:a16="http://schemas.microsoft.com/office/drawing/2014/main" id="{207435DA-E99D-D2F7-70C2-923FD587E7A1}"/>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2516159" y="-3208209"/>
            <a:ext cx="609600" cy="609600"/>
          </a:xfrm>
          <a:prstGeom prst="rect">
            <a:avLst/>
          </a:prstGeom>
        </p:spPr>
      </p:pic>
      <p:pic>
        <p:nvPicPr>
          <p:cNvPr id="26" name="007_四国めたん（ノーマル）_まぁまぁ大型の魚で…">
            <a:hlinkClick r:id="" action="ppaction://media"/>
            <a:extLst>
              <a:ext uri="{FF2B5EF4-FFF2-40B4-BE49-F238E27FC236}">
                <a16:creationId xmlns:a16="http://schemas.microsoft.com/office/drawing/2014/main" id="{FF5FF657-6643-099F-841A-D47B232EFCB7}"/>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3892493" y="-3194050"/>
            <a:ext cx="609600" cy="609600"/>
          </a:xfrm>
          <a:prstGeom prst="rect">
            <a:avLst/>
          </a:prstGeom>
        </p:spPr>
      </p:pic>
      <p:pic>
        <p:nvPicPr>
          <p:cNvPr id="27" name="008_四国めたん（ノーマル）_流れの穏やかな川に…">
            <a:hlinkClick r:id="" action="ppaction://media"/>
            <a:extLst>
              <a:ext uri="{FF2B5EF4-FFF2-40B4-BE49-F238E27FC236}">
                <a16:creationId xmlns:a16="http://schemas.microsoft.com/office/drawing/2014/main" id="{CF56E116-D16D-F593-B6B9-B55BFF881B8D}"/>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5268827" y="-3194050"/>
            <a:ext cx="609600" cy="609600"/>
          </a:xfrm>
          <a:prstGeom prst="rect">
            <a:avLst/>
          </a:prstGeom>
        </p:spPr>
      </p:pic>
    </p:spTree>
    <p:extLst>
      <p:ext uri="{BB962C8B-B14F-4D97-AF65-F5344CB8AC3E}">
        <p14:creationId xmlns:p14="http://schemas.microsoft.com/office/powerpoint/2010/main" val="417528625"/>
      </p:ext>
    </p:extLst>
  </p:cSld>
  <p:clrMapOvr>
    <a:masterClrMapping/>
  </p:clrMapOvr>
  <mc:AlternateContent xmlns:mc="http://schemas.openxmlformats.org/markup-compatibility/2006" xmlns:p159="http://schemas.microsoft.com/office/powerpoint/2015/09/main">
    <mc:Choice Requires="p159">
      <p:transition spd="slow" advClick="0" advTm="12000">
        <p159:morph option="byObject"/>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82"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2" fill="hold"/>
                                        <p:tgtEl>
                                          <p:spTgt spid="2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201" fill="hold"/>
                                        <p:tgtEl>
                                          <p:spTgt spid="2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13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4"/>
                </p:tgtEl>
              </p:cMediaNode>
            </p:audio>
            <p:audio>
              <p:cMediaNode vol="80000">
                <p:cTn id="20" fill="hold" display="0">
                  <p:stCondLst>
                    <p:cond delay="indefinite"/>
                  </p:stCondLst>
                  <p:endCondLst>
                    <p:cond evt="onStopAudio" delay="0">
                      <p:tgtEl>
                        <p:sldTgt/>
                      </p:tgtEl>
                    </p:cond>
                  </p:endCondLst>
                </p:cTn>
                <p:tgtEl>
                  <p:spTgt spid="25"/>
                </p:tgtEl>
              </p:cMediaNode>
            </p:audio>
            <p:audio>
              <p:cMediaNode vol="80000">
                <p:cTn id="21" fill="hold" display="0">
                  <p:stCondLst>
                    <p:cond delay="indefinite"/>
                  </p:stCondLst>
                  <p:endCondLst>
                    <p:cond evt="onStopAudio" delay="0">
                      <p:tgtEl>
                        <p:sldTgt/>
                      </p:tgtEl>
                    </p:cond>
                  </p:endCondLst>
                </p:cTn>
                <p:tgtEl>
                  <p:spTgt spid="26"/>
                </p:tgtEl>
              </p:cMediaNode>
            </p:audio>
            <p:audio>
              <p:cMediaNode vol="80000">
                <p:cTn id="22" fill="hold" display="0">
                  <p:stCondLst>
                    <p:cond delay="indefinite"/>
                  </p:stCondLst>
                  <p:endCondLst>
                    <p:cond evt="onStopAudio" delay="0">
                      <p:tgtEl>
                        <p:sldTgt/>
                      </p:tgtEl>
                    </p:cond>
                  </p:endCondLst>
                </p:cTn>
                <p:tgtEl>
                  <p:spTgt spid="27"/>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89B5-A40B-D4FE-3AC9-2618A22D4D37}"/>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42BA7FE0-6CB5-AF64-4349-6EBCC35A529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13F40DB5-1D48-E22B-C7CC-45833B7F0E92}"/>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84D7E9D4-C45E-C634-48CE-35A0DE577DD3}"/>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C1070E6B-1A70-3389-72CB-3ADED9686A89}"/>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C20AC31C-015A-C6B3-5084-9A01543298C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2B277A0C-CEF3-1BA6-365E-162680B78A01}"/>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82ECEAEF-0CD5-E6EB-FB44-8E47C8F9FBD3}"/>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361E0648-E62F-A98D-4069-C98856CF9345}"/>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372F6D5C-264B-56A1-4673-78520C609B1D}"/>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63ACF93-AE79-E6C9-94C7-4A9130832686}"/>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9BF58C5-2DDA-4F03-A6D4-F6EF7C2E9F6B}"/>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21FA673-2088-EFDF-105B-E0A86FF006DD}"/>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5608A69-17DD-A8BC-4095-C5587181331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0833BA4-8290-2C57-6DA1-0EA8EBF3008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A2F8488-942B-F069-C9E0-184597FB766B}"/>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87D05EE-D91D-9B8D-6970-B16A8DF9DE22}"/>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416AC864-B114-BA0F-90B4-53D034776A0C}"/>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EA8E660-27D5-C325-C684-BD7B91AF0882}"/>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A85BE6B-5093-FEF3-9E89-B3E983C5596B}"/>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EE70E1B-479E-78EC-0F99-C2658B167E0D}"/>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E2E1FEF-A1D5-3B0D-889F-6B0D9B46E66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19C22D67-1D1B-64A8-4589-2741853E6A6A}"/>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B36286E-E5C3-2DA7-ECCB-1DDF3810E767}"/>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8E22FF95-1CE8-E393-0A2C-98B916998209}"/>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AC266F83-BFD6-8E18-E830-D0BB4EE24D00}"/>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B1814321-0190-E999-9B09-0B611CF0DB5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62BD5551-AECB-A1BA-5FA4-EC957E526693}"/>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05580CA-9F8F-42CA-A65B-BA05DF2C3B0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631581" y="3150165"/>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4DCD0FE0-A5B3-8566-6227-346AAB577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205992" y="383867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636C46DC-D752-38C7-8C9C-7C2F41F7C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901782" y="3778416"/>
            <a:ext cx="2276562" cy="1740064"/>
          </a:xfrm>
          <a:prstGeom prst="rect">
            <a:avLst/>
          </a:prstGeom>
        </p:spPr>
      </p:pic>
      <p:sp>
        <p:nvSpPr>
          <p:cNvPr id="34" name="平行四辺形 33">
            <a:extLst>
              <a:ext uri="{FF2B5EF4-FFF2-40B4-BE49-F238E27FC236}">
                <a16:creationId xmlns:a16="http://schemas.microsoft.com/office/drawing/2014/main" id="{B064BBF4-D601-E89A-BBD6-32625AAA5642}"/>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9E41A51E-4E5C-2A50-3915-771ED63637BB}"/>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120EFB3-7E3A-E547-5F7F-3221BDA3F527}"/>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1E2C9D0-EF24-C90E-CDA0-AA2CD808E97C}"/>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AC3637B-279B-403E-D801-B75391F4D123}"/>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4B6EB0F-59A8-AEB4-240D-238E881684B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2B74C19-FD02-6971-04A2-426CA8167E98}"/>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B3B607D5-5B21-B4A1-5504-675CA4B7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33CCC272-8D90-CBEB-B310-B40BC682505D}"/>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94DD6043-821C-AAAE-4DC6-57C6906491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9F07AB61-85DA-5B9F-B02F-BD5F04E2B4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F8F8647B-15E1-8D68-C5D2-AC014F1E4037}"/>
              </a:ext>
            </a:extLst>
          </p:cNvPr>
          <p:cNvSpPr/>
          <p:nvPr/>
        </p:nvSpPr>
        <p:spPr>
          <a:xfrm>
            <a:off x="47952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ローチャート: 書類 60">
            <a:extLst>
              <a:ext uri="{FF2B5EF4-FFF2-40B4-BE49-F238E27FC236}">
                <a16:creationId xmlns:a16="http://schemas.microsoft.com/office/drawing/2014/main" id="{F96FA7AD-FC71-8702-2E88-F61CD8C68610}"/>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6BE0C2E7-ADDB-CF55-ABD7-12152CBAB337}"/>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1AAD58F3-677B-1C7A-95FB-5CD56EC1B906}"/>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FE48EB65-7C72-C28E-7463-27A16D1BAE27}"/>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15</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7E58CA18-9FC9-6FA1-751A-46A4CDB1BADB}"/>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2829596230"/>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C1187-2D40-37C9-E0BC-B1B40F60C1B9}"/>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C3E464D-AF42-D305-1BD7-9F373BF3FA84}"/>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E2F092BA-EB9B-5C92-4FB9-393B5E9A491B}"/>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A8262741-CF9A-618D-04BD-19348E0A946F}"/>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45539DCB-B201-535F-83CA-B3A868AB8A0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EDE9CDB-2A7F-E02B-5CCA-49B3CB579D75}"/>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12C478E6-C60A-CA7C-6437-9781F932CE8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7F1EA2A6-9E7A-7768-1F75-A1821FAC718A}"/>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F08D2892-4D1C-C563-C924-069158391E2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3E5E07F0-8902-81AE-2E00-B115B9F079C0}"/>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E56AFC8-F258-96C6-8439-E8DC9D9C9258}"/>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3D487BEB-7B87-2808-4DA0-6C17EFD3599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AD5A8ED-CE33-3B57-94FE-1BD80A0F7BD1}"/>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80FB1E9F-B5A1-E26F-0D4C-ED1869C882DF}"/>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C72ECB2-BF27-F1CC-B36A-118DB01D5365}"/>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8C26BBA-088E-6EF7-8095-2B3FB463537B}"/>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0ECB9AA-216E-A594-22A4-721EC4DA0BB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55948BC5-8490-89CA-155C-6FD3555020D7}"/>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C727973-5BCB-765D-6675-74F6108C9A1B}"/>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05715A7-E8DA-F0EA-AD72-01AA3FBBB077}"/>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D355ACD-1BBE-CF3F-4707-02034598092E}"/>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9D68631-72CF-5C02-56B9-30AC8E0F76CA}"/>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98059D99-08D4-A478-1AE8-244A13CED8B1}"/>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02B98DD-B750-DD1C-B806-0A3AB4D719B0}"/>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B131FCAC-E345-4055-F1C5-7BF17AC0D6F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36974102-F3A7-CA9D-2899-A9D640B9798B}"/>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61E00C93-BBEA-BC87-F973-371B735A587E}"/>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8FBAD9B-89CF-E6E6-98A3-F74336D2C6E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C0775068-4635-370D-037B-3D8C25CF170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631581" y="3150165"/>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B1CA24FC-40C4-2FD5-94FD-6740E0CB2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205992" y="383867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F78F7B8A-89F5-3C35-FFA4-476CD3C37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901782" y="3778416"/>
            <a:ext cx="2276562" cy="1740064"/>
          </a:xfrm>
          <a:prstGeom prst="rect">
            <a:avLst/>
          </a:prstGeom>
        </p:spPr>
      </p:pic>
      <p:sp>
        <p:nvSpPr>
          <p:cNvPr id="34" name="平行四辺形 33">
            <a:extLst>
              <a:ext uri="{FF2B5EF4-FFF2-40B4-BE49-F238E27FC236}">
                <a16:creationId xmlns:a16="http://schemas.microsoft.com/office/drawing/2014/main" id="{8DE30989-F5C3-FDAB-CCBE-A81B1022AAB5}"/>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462B162D-2722-A87D-C883-19B593AFAE5F}"/>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A58A17C-6C85-6C37-DA0A-F23D6455C6E4}"/>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6AF8927F-4044-7CFC-7855-660EC597359C}"/>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7DC6A44-528E-AEA6-E46C-533EB44A863F}"/>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F6079DF-AF6A-8648-6256-F02109E3717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91BBDDE-87F9-51D7-84CC-8FA074718CC0}"/>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84A48875-328E-9D4B-10EB-B35DC8CEE1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BD7FFD93-26DA-E1E9-D48E-C6C6729CDB78}"/>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BAA00552-8DD8-0763-5FF3-336B6B209A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7D5A4F3A-1A05-3E7D-01B4-031D5F271F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4631629B-C521-B5DF-53E3-9E6997F4FFD3}"/>
              </a:ext>
            </a:extLst>
          </p:cNvPr>
          <p:cNvSpPr/>
          <p:nvPr/>
        </p:nvSpPr>
        <p:spPr>
          <a:xfrm>
            <a:off x="47952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ローチャート: 書類 60">
            <a:extLst>
              <a:ext uri="{FF2B5EF4-FFF2-40B4-BE49-F238E27FC236}">
                <a16:creationId xmlns:a16="http://schemas.microsoft.com/office/drawing/2014/main" id="{A2BDA5AD-2813-7C12-F274-6DEF1615157B}"/>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AB191645-0C65-CED0-7B6A-914432B898F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2C30004C-EC41-1DE1-24E0-E16280EA4E34}"/>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EF0AA8DC-8E86-D3FE-C45A-C234585E5422}"/>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15</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B31AC07C-82B1-E501-4639-92FBD4F6EF24}"/>
              </a:ext>
            </a:extLst>
          </p:cNvPr>
          <p:cNvSpPr txBox="1"/>
          <p:nvPr/>
        </p:nvSpPr>
        <p:spPr>
          <a:xfrm>
            <a:off x="10838215" y="1865013"/>
            <a:ext cx="1228725" cy="369332"/>
          </a:xfrm>
          <a:prstGeom prst="rect">
            <a:avLst/>
          </a:prstGeom>
          <a:noFill/>
        </p:spPr>
        <p:txBody>
          <a:bodyPr wrap="square" rtlCol="0">
            <a:spAutoFit/>
          </a:bodyPr>
          <a:lstStyle/>
          <a:p>
            <a:r>
              <a:rPr lang="en-US" altLang="ja-JP">
                <a:noFill/>
              </a:rPr>
              <a:t>0</a:t>
            </a:r>
            <a:r>
              <a:rPr kumimoji="1" lang="en-US" altLang="ja-JP">
                <a:noFill/>
              </a:rPr>
              <a:t>0</a:t>
            </a:r>
            <a:endParaRPr kumimoji="1" lang="ja-JP" altLang="en-US">
              <a:noFill/>
            </a:endParaRPr>
          </a:p>
        </p:txBody>
      </p:sp>
      <p:sp>
        <p:nvSpPr>
          <p:cNvPr id="49" name="テキスト ボックス 48">
            <a:extLst>
              <a:ext uri="{FF2B5EF4-FFF2-40B4-BE49-F238E27FC236}">
                <a16:creationId xmlns:a16="http://schemas.microsoft.com/office/drawing/2014/main" id="{AB9D2AF1-7243-F884-3E95-962BA834A7C9}"/>
              </a:ext>
            </a:extLst>
          </p:cNvPr>
          <p:cNvSpPr txBox="1"/>
          <p:nvPr/>
        </p:nvSpPr>
        <p:spPr>
          <a:xfrm>
            <a:off x="10472294" y="1867504"/>
            <a:ext cx="1228725" cy="369332"/>
          </a:xfrm>
          <a:prstGeom prst="rect">
            <a:avLst/>
          </a:prstGeom>
          <a:noFill/>
        </p:spPr>
        <p:txBody>
          <a:bodyPr wrap="square" rtlCol="0">
            <a:spAutoFit/>
          </a:bodyPr>
          <a:lstStyle/>
          <a:p>
            <a:r>
              <a:rPr lang="en-US" altLang="ja-JP">
                <a:noFill/>
              </a:rPr>
              <a:t>16</a:t>
            </a:r>
            <a:endParaRPr kumimoji="1" lang="ja-JP" altLang="en-US">
              <a:noFill/>
            </a:endParaRPr>
          </a:p>
        </p:txBody>
      </p:sp>
    </p:spTree>
    <p:extLst>
      <p:ext uri="{BB962C8B-B14F-4D97-AF65-F5344CB8AC3E}">
        <p14:creationId xmlns:p14="http://schemas.microsoft.com/office/powerpoint/2010/main" val="154446838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C36E1-3410-65AF-E638-E294DBC52777}"/>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76B4065A-A8A6-0B1F-C6A0-0D9E8D258CBE}"/>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1277F460-00D0-2944-5817-492A9E608E75}"/>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5CD41797-D945-38DC-A04E-1EB896C3056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4F46290D-55C8-28B1-B366-CC43E85ECC8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8B5B032C-8DE4-2A46-2AF3-77A399E669EE}"/>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D2449603-CE60-C83D-6324-D7070C3C9211}"/>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BE7348C0-F4F4-8031-C379-90F3D255067D}"/>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7A5214F6-B4A8-DF17-A0DD-6F2681E3570D}"/>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C8E1FF19-BD74-20AE-7AD7-68DE5E343EA0}"/>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FAF5DF3-ABB1-DB9E-03ED-F55247F14195}"/>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EB8886C-0474-8295-AE10-36CFBC966762}"/>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52780F1-43B6-EC48-969C-898BD41BB50F}"/>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EDDF2A2F-8EBC-0017-F379-08138DAE7CA0}"/>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3EB8411-DDC0-590D-54FB-D02D08DF4F86}"/>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E7AA78B5-F449-5998-F934-81AC63F78B53}"/>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FA2707F-194A-0C57-1B86-035AA264932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C673F32-84E2-37BF-34D9-0D62E41156E3}"/>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050F9699-D55D-15A1-60C5-662343FF90DF}"/>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7E40B6F-AB4B-6F93-1292-23D11655BE35}"/>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90155EA-0EF0-C8B2-8DA7-FA3BB857B80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A30C45E-3A2C-E0B9-1FA6-8AA03D055629}"/>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8AA4C729-776E-DD5F-04BD-ACB27FB0DBF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E596EBC-B0CE-2FD2-D28E-A3051E4D1FC6}"/>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B0C4B16-3A62-352C-83DF-659597E95598}"/>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4C635EA0-1F33-A274-C392-312B9755C4B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40C9A41-3E08-D62C-1EC1-578D0506BCB5}"/>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8FA33B4B-8511-8D45-CCB1-28D47AFED5F7}"/>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37A8B7CA-818E-4313-95A6-397A1663CA9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190253" y="374247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D0F9F7E9-BE47-A192-9770-27A80C4C4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946264" y="311628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E5CE181-1642-440A-DF02-72747DC637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941201" y="3843972"/>
            <a:ext cx="2276562" cy="1740064"/>
          </a:xfrm>
          <a:prstGeom prst="rect">
            <a:avLst/>
          </a:prstGeom>
        </p:spPr>
      </p:pic>
      <p:sp>
        <p:nvSpPr>
          <p:cNvPr id="34" name="平行四辺形 33">
            <a:extLst>
              <a:ext uri="{FF2B5EF4-FFF2-40B4-BE49-F238E27FC236}">
                <a16:creationId xmlns:a16="http://schemas.microsoft.com/office/drawing/2014/main" id="{6B1039F5-3584-9AC3-1988-995169A9456E}"/>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4C9D579-7281-3EC6-EB12-C7937260C7AD}"/>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25282C2-27F0-F127-549F-42CEF61B831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2B73CD9C-CB93-F569-548F-4A1AF35E353C}"/>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6812009-0297-5AE4-A445-627532AF776B}"/>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554794C-BCED-D2C4-1E76-279F221818AF}"/>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24B95A1-3D05-2934-61FD-9A9F1D31D36E}"/>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7682AEE1-9C60-DC5E-4825-2FD02B5F0E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176BF439-E627-8DFF-8257-2D85E432154A}"/>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22B970A8-5A36-7CCA-6B25-FCB0FE9FEE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49BC3FB0-FC16-9853-403E-590BF94187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BDC7EADA-FA14-CA3D-8FFD-B3B48D481B26}"/>
              </a:ext>
            </a:extLst>
          </p:cNvPr>
          <p:cNvSpPr/>
          <p:nvPr/>
        </p:nvSpPr>
        <p:spPr>
          <a:xfrm>
            <a:off x="49730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6373B71F-02D6-407E-0119-D01558CFCB49}"/>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29E9F843-5D75-B210-88CD-D8F813930464}"/>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4DBFC407-9272-C54C-9475-A3E8ABE58D70}"/>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5886D61C-E7A0-4022-363B-0A92F2A1892C}"/>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16</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3596662D-B559-F1C9-9C3B-4E6C4D660D15}"/>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4" name="テキスト ボックス 63">
            <a:extLst>
              <a:ext uri="{FF2B5EF4-FFF2-40B4-BE49-F238E27FC236}">
                <a16:creationId xmlns:a16="http://schemas.microsoft.com/office/drawing/2014/main" id="{6B618507-5357-0B93-B16E-D68B8389BBB9}"/>
              </a:ext>
            </a:extLst>
          </p:cNvPr>
          <p:cNvSpPr txBox="1"/>
          <p:nvPr/>
        </p:nvSpPr>
        <p:spPr>
          <a:xfrm>
            <a:off x="10480022" y="1369723"/>
            <a:ext cx="1228725" cy="369332"/>
          </a:xfrm>
          <a:prstGeom prst="rect">
            <a:avLst/>
          </a:prstGeom>
          <a:noFill/>
        </p:spPr>
        <p:txBody>
          <a:bodyPr wrap="square" rtlCol="0">
            <a:spAutoFit/>
          </a:bodyPr>
          <a:lstStyle/>
          <a:p>
            <a:r>
              <a:rPr lang="en-US" altLang="ja-JP">
                <a:noFill/>
              </a:rPr>
              <a:t>15</a:t>
            </a:r>
            <a:endParaRPr kumimoji="1" lang="ja-JP" altLang="en-US">
              <a:noFill/>
            </a:endParaRPr>
          </a:p>
        </p:txBody>
      </p:sp>
    </p:spTree>
    <p:extLst>
      <p:ext uri="{BB962C8B-B14F-4D97-AF65-F5344CB8AC3E}">
        <p14:creationId xmlns:p14="http://schemas.microsoft.com/office/powerpoint/2010/main" val="261784314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50957-EEC3-BE45-7CF8-87D93A146831}"/>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6C53F57-7120-1CF2-402A-00E718B9345C}"/>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6B6D7205-C0BB-2534-4E4A-108930A8504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927276A1-B7E0-E5D8-F44C-2EA213AB3BBE}"/>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18A93EB8-F30C-D426-493F-04E2D4C44AD5}"/>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BE32AC4-BC03-DCF4-F778-C9E4B9D7047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48B8207-B516-54C8-699B-A2E3DEE14849}"/>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09CC8566-42E6-9EE1-6205-E180D7F6EF71}"/>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67064CEB-CBBE-A934-7406-47A7326CB267}"/>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534D968B-7604-660F-C31D-229702186124}"/>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173B343-0A37-1D40-F918-5BB8D1CD64F7}"/>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2A54BB8-60B3-FFEA-FAF4-F43E4C62906D}"/>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DD328FA-4FD4-14B9-D010-26053BE228B6}"/>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F6444E25-4E84-F861-B668-E524E5AF1A46}"/>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9543FD7-AEBD-0E23-ED34-B4CA895F38A1}"/>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E8C1C44-7120-9B66-BBD3-799D08B1830B}"/>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F50D2F9-A2A3-2408-3390-5660183CC782}"/>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9CE29B00-32AA-F0EA-2DA3-E4AA3F48405F}"/>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44EAB663-2B47-B185-4D7A-CBAAA37F134B}"/>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F4D5EC2-CF74-378A-226D-5296A2073CF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0ED44F4-B852-3364-E4DA-32A448B3A02E}"/>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18FA28A-5C60-DA9C-8060-D85E94036AF8}"/>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65B71963-33F3-A784-9232-118426C7CD1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5AF309C-72FD-061E-A7B2-E75CF3BCEB9F}"/>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01B7503-DFFC-7F3C-6CB4-AA72DB261A52}"/>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6A73D452-1CB9-786A-3EDF-F62DD09862C8}"/>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5CE32089-7D2A-4F9B-760A-1BF376ECD2FD}"/>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200E94DD-0565-BF21-4FE3-D3CF4D62FF11}"/>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3A243220-61B7-9B6F-CB7E-91CD286A1A6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190253" y="374247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4F66258A-199E-AF23-8D7C-7085726C3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946264" y="311628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9E994447-5A4D-5A2E-E775-FC9FA478F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941201" y="3843972"/>
            <a:ext cx="2276562" cy="1740064"/>
          </a:xfrm>
          <a:prstGeom prst="rect">
            <a:avLst/>
          </a:prstGeom>
        </p:spPr>
      </p:pic>
      <p:sp>
        <p:nvSpPr>
          <p:cNvPr id="34" name="平行四辺形 33">
            <a:extLst>
              <a:ext uri="{FF2B5EF4-FFF2-40B4-BE49-F238E27FC236}">
                <a16:creationId xmlns:a16="http://schemas.microsoft.com/office/drawing/2014/main" id="{6F4773DF-EB8B-C187-7B80-37D720C54D25}"/>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CD454A6A-A37B-BCC5-0E6E-AA8DCD831FF1}"/>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75BCAD06-5904-088F-8BBC-FACC158637A4}"/>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64F51BE-2991-387A-A946-9D92A3DC48E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C0D7D50-4DF0-A31D-CE04-D1B2B9FFF6A2}"/>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409540-1A14-8E9B-2C7E-09A776E97CAB}"/>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03B4B69-1889-A368-4BD0-1EE22BE3E571}"/>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C096501D-8B5A-F0BF-9EEF-99D276A795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8AB13CB4-6B4C-37DB-6A9E-5A4CA28C36A1}"/>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F26A8774-8DAA-5923-1717-7B95F76D56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4" name="図 53">
            <a:extLst>
              <a:ext uri="{FF2B5EF4-FFF2-40B4-BE49-F238E27FC236}">
                <a16:creationId xmlns:a16="http://schemas.microsoft.com/office/drawing/2014/main" id="{76C1747C-E3BC-D4F3-76C1-69DEDE019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DA74898C-3B05-CD17-9391-E3C033FBE9C1}"/>
              </a:ext>
            </a:extLst>
          </p:cNvPr>
          <p:cNvSpPr/>
          <p:nvPr/>
        </p:nvSpPr>
        <p:spPr>
          <a:xfrm>
            <a:off x="49730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30F4B39C-327B-2F7E-2B70-1D88A3C659C2}"/>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DE1732F-288F-9E76-2E49-7A8F7ED4DBB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15A604B1-9433-38FC-5FB8-8F1AB8BEE519}"/>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76214B68-04ED-F366-D53F-B7326E817C81}"/>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16</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E3AA53FC-33E0-87C7-62DD-057C382A0EE2}"/>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30</a:t>
            </a:r>
            <a:endParaRPr kumimoji="1" lang="ja-JP" altLang="en-US">
              <a:noFill/>
            </a:endParaRPr>
          </a:p>
        </p:txBody>
      </p:sp>
    </p:spTree>
    <p:extLst>
      <p:ext uri="{BB962C8B-B14F-4D97-AF65-F5344CB8AC3E}">
        <p14:creationId xmlns:p14="http://schemas.microsoft.com/office/powerpoint/2010/main" val="64028464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0D28-1CCF-D669-496C-E0FC2FA3C186}"/>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E0B3146A-25BF-5903-54B0-47B7DDBBB9C5}"/>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3D304D8-ABF7-E5D4-9E81-D818ED6B65EC}"/>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62C38376-679A-75B4-5E0D-980267ABDF33}"/>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4DF3D259-939F-CE1F-BAAE-97EA115CBB9F}"/>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9C111EF-254C-8EAA-CB3A-10D2A41C8A40}"/>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4B48FC2B-8813-0EC0-6058-CE2C524A74BC}"/>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0B452767-D984-8052-3BDD-9619CCD4A24C}"/>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90C17036-62D0-4300-6BBE-3B05D303379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BF928AC4-20E3-22DB-DF37-7C4EA6619C8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C02142C-0C23-B39F-A9C1-5E8873576606}"/>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0D21757-AE7F-34D7-810A-5CA5A1D2E924}"/>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C3D8B9B-EA55-045F-5F1B-2BF28A878832}"/>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D3A571C-5004-1C23-1D99-6B47D5C7AA31}"/>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8745920-ED04-954B-4CC5-1CCD48E2EB4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D2D0D8F-CC82-E601-1E18-CC16C2B5FAA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DC6C875-227D-E751-01EB-31453E33888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21569C9-1508-F6C6-9755-903E8C16182E}"/>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D0F6F92D-EFF0-B463-39AB-64EFE9765C9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FB93349-F11A-822B-50CB-E9C21FCFB161}"/>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FF9571A-1006-A44F-6076-1524CE6E26D3}"/>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0CA1DA1-D50A-5AE6-032F-50CA6B32E643}"/>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D20D4F4C-FFFC-059D-8E33-C6B19F6898F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5E758BD-442C-1E2A-8326-58FE6C421449}"/>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F01DAA0-794E-443F-CA99-28A77221A36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4E70F69-75C6-6EFC-2684-AAE86BB0FEF9}"/>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C0366161-DC33-FADC-4419-305E4C115A8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CCD89274-2D15-D3F8-4549-2ABCCC3551E1}"/>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FCACA01D-6137-6899-61DF-D98B6B27C5C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179864" y="319148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968FB4CF-66E3-BB65-CE76-EB182E7BAA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331867" y="2729672"/>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26A4FE9-6213-E219-0E7F-14AFAF740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832072" y="3839737"/>
            <a:ext cx="2276562" cy="1740064"/>
          </a:xfrm>
          <a:prstGeom prst="rect">
            <a:avLst/>
          </a:prstGeom>
        </p:spPr>
      </p:pic>
      <p:sp>
        <p:nvSpPr>
          <p:cNvPr id="34" name="平行四辺形 33">
            <a:extLst>
              <a:ext uri="{FF2B5EF4-FFF2-40B4-BE49-F238E27FC236}">
                <a16:creationId xmlns:a16="http://schemas.microsoft.com/office/drawing/2014/main" id="{74792E7B-536F-6277-523C-B12ECEE1A999}"/>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E4580C05-DBA6-F73F-DBF0-A97B30FE83F0}"/>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3A99218-8561-93B7-2216-7DA84422C39A}"/>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0D5C519-29D9-F754-DB43-952E28736589}"/>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D285647-D54A-F345-D2F1-4BB35DA10A4A}"/>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FE2D831-54AA-F923-EBBF-D14E19123899}"/>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AB37C91-A496-DEE0-F313-FA9442048BFA}"/>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5BBABBDA-A79F-3C6D-D908-FC4EB5E2D2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92A61C4C-5583-005C-724B-EC1CFD3B42E1}"/>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B8444697-0245-BBEF-B606-7BCE877AF9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0328F48E-8DE6-E891-2B6F-195E1138E8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06849727-EE7D-5409-5F15-E33B711446BF}"/>
              </a:ext>
            </a:extLst>
          </p:cNvPr>
          <p:cNvSpPr/>
          <p:nvPr/>
        </p:nvSpPr>
        <p:spPr>
          <a:xfrm>
            <a:off x="51476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7B626A5A-BE7F-BFEE-FB86-3EF7EF4E099A}"/>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64324D49-B7CB-7E05-F07C-CF305173F117}"/>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9" name="テキスト ボックス 68">
            <a:extLst>
              <a:ext uri="{FF2B5EF4-FFF2-40B4-BE49-F238E27FC236}">
                <a16:creationId xmlns:a16="http://schemas.microsoft.com/office/drawing/2014/main" id="{1BE4BFC4-4944-3D2B-8030-097F2AF8C386}"/>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70" name="テキスト ボックス 69">
            <a:extLst>
              <a:ext uri="{FF2B5EF4-FFF2-40B4-BE49-F238E27FC236}">
                <a16:creationId xmlns:a16="http://schemas.microsoft.com/office/drawing/2014/main" id="{F1A0EBD5-869A-EC76-7211-D570391700B3}"/>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16</a:t>
            </a:r>
            <a:endParaRPr kumimoji="1" lang="ja-JP" altLang="en-US">
              <a:solidFill>
                <a:schemeClr val="bg1"/>
              </a:solidFill>
            </a:endParaRPr>
          </a:p>
        </p:txBody>
      </p:sp>
      <p:sp>
        <p:nvSpPr>
          <p:cNvPr id="73" name="テキスト ボックス 72">
            <a:extLst>
              <a:ext uri="{FF2B5EF4-FFF2-40B4-BE49-F238E27FC236}">
                <a16:creationId xmlns:a16="http://schemas.microsoft.com/office/drawing/2014/main" id="{1891AFC1-73CD-128A-7A2D-FB7B9422C01D}"/>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1602065942"/>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3139A-2435-7486-1F39-DCC18B54842D}"/>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ED9855AA-7AA1-4CF3-E731-836EE6D1255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53D9E09-D0AE-E8EB-7416-7EA0B9BDAE0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9285C696-3346-8A65-065C-8EB3C2E3350F}"/>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7F4A530-E182-66F7-CD9D-F5902CCA50F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C10F7FBD-573E-29C0-10A6-EA89FFE2B8B5}"/>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4BC671C8-9EF0-1FA2-142A-2693E32CF8FB}"/>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060951E7-4689-116C-DCD1-3989A2DE6A0D}"/>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837A67C8-C3D9-1356-9AE7-EB3276FD1DE7}"/>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3B407716-8EDB-97FE-A3B7-71020480FAB4}"/>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486FD28-42CE-2FBA-5C68-7991BDD02FC8}"/>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31288C70-5F5C-C0B4-5649-5C4DDD77FE09}"/>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D2A50B6-9838-6F22-542D-A9DDA7B03A09}"/>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9E222857-E00A-1A0C-4930-E113287E0976}"/>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1C41BDA-FBE3-6965-81ED-33FF49189DD3}"/>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256165F-A7A7-7C6A-647D-7D4EC889B25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C131F94-7C3B-77F8-F9AD-8760DFA9A76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F9EDB72-B00B-7346-8EC8-4889D761C969}"/>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57E7A006-95BA-5D37-A615-45673E3E5A77}"/>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02A0314-B06C-DE9A-416F-2C763643B2E7}"/>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2AAB1E2-0271-FDD4-45F6-CFD4E3B84F15}"/>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60FC164-C1BA-631B-BD7C-291AB63E9BF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B4F334D-42DD-2260-3203-47DD9A22FF4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D403CA4-F4D4-51EC-CD1D-74E48FEC2AE8}"/>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1808F5B-27CC-6FEE-7D4F-4546D9D1F57A}"/>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8FE55369-C243-3F80-ECD7-CC16E810A83C}"/>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2360841-E2E0-21E4-6385-0C33D3DEA2D2}"/>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35256ABE-A5A1-F0D0-6D50-5F01D5139D8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7C95E8A2-D668-20BB-DB13-02A569017E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179864" y="319148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C59224BD-EBD5-0D2A-AA5D-7606E5970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331867" y="2729672"/>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DBA7D517-29B0-506F-B880-94D31880C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832072" y="3839737"/>
            <a:ext cx="2276562" cy="1740064"/>
          </a:xfrm>
          <a:prstGeom prst="rect">
            <a:avLst/>
          </a:prstGeom>
        </p:spPr>
      </p:pic>
      <p:sp>
        <p:nvSpPr>
          <p:cNvPr id="34" name="平行四辺形 33">
            <a:extLst>
              <a:ext uri="{FF2B5EF4-FFF2-40B4-BE49-F238E27FC236}">
                <a16:creationId xmlns:a16="http://schemas.microsoft.com/office/drawing/2014/main" id="{89C92D93-E33A-782B-D3A4-72393F6F9B45}"/>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C254074E-0517-2A32-4E99-50B180ADE4E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DC0091E-89EC-9AA1-9469-BC65FA51D1AE}"/>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3E1EF52A-295F-8C3A-0562-B205468A53F3}"/>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C15AB87-0F3B-7F2B-0C5C-17F509E96212}"/>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36AE8F3-7EA3-F2A0-B51F-213C4BBD5967}"/>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9D6C78C-F0AA-3672-E82C-5F4472A5D962}"/>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EA29C44E-CD68-A607-59D3-C7340AAE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85F1D353-0C74-DB65-699A-5114700D34AD}"/>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1" name="グラフィックス 50" descr="おひさま 単色塗りつぶし">
            <a:extLst>
              <a:ext uri="{FF2B5EF4-FFF2-40B4-BE49-F238E27FC236}">
                <a16:creationId xmlns:a16="http://schemas.microsoft.com/office/drawing/2014/main" id="{5B6A585F-CB66-B910-8255-F4AD318D3A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2900" y="556913"/>
            <a:ext cx="914400" cy="914400"/>
          </a:xfrm>
          <a:prstGeom prst="rect">
            <a:avLst/>
          </a:prstGeom>
        </p:spPr>
      </p:pic>
      <p:pic>
        <p:nvPicPr>
          <p:cNvPr id="55" name="図 54">
            <a:extLst>
              <a:ext uri="{FF2B5EF4-FFF2-40B4-BE49-F238E27FC236}">
                <a16:creationId xmlns:a16="http://schemas.microsoft.com/office/drawing/2014/main" id="{2BF342CB-37AC-38BD-A548-26DF16B570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64DCA18F-EECD-A940-54E4-6D6AF1E3C451}"/>
              </a:ext>
            </a:extLst>
          </p:cNvPr>
          <p:cNvSpPr/>
          <p:nvPr/>
        </p:nvSpPr>
        <p:spPr>
          <a:xfrm>
            <a:off x="51476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97507BE6-384F-3AA5-83BA-3B2EF215D07F}"/>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935F246F-2584-5E1D-08E0-58CC5A53D2A1}"/>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A26C0879-EC81-004F-B582-96FFF76AC34C}"/>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86B2527B-D941-26D2-E0C6-AF142426BF60}"/>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16</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B747F3BA-7702-A8B5-06CC-71C87E22E36C}"/>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4F3C7BFA-5382-8B03-8F09-3B367E2C2B63}"/>
              </a:ext>
            </a:extLst>
          </p:cNvPr>
          <p:cNvSpPr txBox="1"/>
          <p:nvPr/>
        </p:nvSpPr>
        <p:spPr>
          <a:xfrm>
            <a:off x="10472294" y="1867504"/>
            <a:ext cx="1228725" cy="369332"/>
          </a:xfrm>
          <a:prstGeom prst="rect">
            <a:avLst/>
          </a:prstGeom>
          <a:noFill/>
        </p:spPr>
        <p:txBody>
          <a:bodyPr wrap="square" rtlCol="0">
            <a:spAutoFit/>
          </a:bodyPr>
          <a:lstStyle/>
          <a:p>
            <a:r>
              <a:rPr kumimoji="1" lang="en-US" altLang="ja-JP">
                <a:noFill/>
              </a:rPr>
              <a:t>17</a:t>
            </a:r>
            <a:endParaRPr kumimoji="1" lang="ja-JP" altLang="en-US">
              <a:noFill/>
            </a:endParaRPr>
          </a:p>
        </p:txBody>
      </p:sp>
      <p:pic>
        <p:nvPicPr>
          <p:cNvPr id="54" name="グラフィックス 53" descr="月と星 単色塗りつぶし">
            <a:extLst>
              <a:ext uri="{FF2B5EF4-FFF2-40B4-BE49-F238E27FC236}">
                <a16:creationId xmlns:a16="http://schemas.microsoft.com/office/drawing/2014/main" id="{228A7382-CAA8-78C6-CD7D-E36BF9E37F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6336" y="520084"/>
            <a:ext cx="914400" cy="914400"/>
          </a:xfrm>
          <a:prstGeom prst="rect">
            <a:avLst/>
          </a:prstGeom>
        </p:spPr>
      </p:pic>
    </p:spTree>
    <p:extLst>
      <p:ext uri="{BB962C8B-B14F-4D97-AF65-F5344CB8AC3E}">
        <p14:creationId xmlns:p14="http://schemas.microsoft.com/office/powerpoint/2010/main" val="7569098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7986D4E-C537-BA4A-46F2-E1B50371CCBC}"/>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C90C5C5-7310-2177-A942-C6F8EEED2DE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EC8719DF-8D1D-387A-CEF6-6355799609FB}"/>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D5C4A6EE-E59C-0C3C-8F9E-F8F33C6C41E1}"/>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C8FA6339-0D60-768B-4625-4811C7AD2610}"/>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3F62CE43-97B0-CD5A-32E5-E2938B7C98D3}"/>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1C401CC-6CCB-4216-7AE7-7018D3E7E0F0}"/>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85926BB0-68F6-8E5A-4B8F-4610FF55AE3C}"/>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DFDE69BA-2F45-01DB-F50A-169CC8AC59A7}"/>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0F3D0863-AA0A-6122-733F-94C46A9F41DB}"/>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DA60A6D-5F3D-CB85-3F2E-DE46689B84DF}"/>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265B36F-25B2-EDBC-B714-03FFF8C86334}"/>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893E1CBF-B1B5-AA21-E3AC-4593D23C0327}"/>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C0BDF064-6993-4A0C-E6CE-922409C224E4}"/>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CB5AD66-B87F-C066-0E0D-8ED6CEC12A90}"/>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C6CCDE9-666C-BC8C-FB65-638E1C7DF0DB}"/>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95D922D-1D07-7128-0C96-262E79410ACA}"/>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E84FDF09-5ED9-8F29-58E7-7A396CFB2991}"/>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09426010-ED5A-7F18-C6DA-A148F16E93F9}"/>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9E62F42-5F38-167F-E572-50D669F503FB}"/>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4756C98-D847-7D38-9EAD-6F24259AD10D}"/>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EB883B3-A25B-B635-86B2-A31F74EEA614}"/>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5451620-7FB4-4067-F281-B231F0C5886B}"/>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6EB2C98-C55C-BC95-2ECA-B99FCE548987}"/>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40088F2-BF35-75AF-FD6A-C90F1B37C34A}"/>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08BCE3E6-0A8F-7148-8720-3FA3F23FD805}"/>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BDDD1F8D-25D4-D194-8BAD-62D5BEA8BD91}"/>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71FAD616-C268-8C4D-3F7B-A66EBF3A52FE}"/>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31DEC50C-DA0A-103D-1FC7-51D9A89D141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207975" y="340491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AFD80540-AA31-1425-EC86-F1505598E9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1796">
            <a:off x="2329867" y="363330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0E2EB284-9642-53FE-0707-FAFD58F95A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75928">
            <a:off x="2862593" y="3696928"/>
            <a:ext cx="2276562" cy="1740064"/>
          </a:xfrm>
          <a:prstGeom prst="rect">
            <a:avLst/>
          </a:prstGeom>
        </p:spPr>
      </p:pic>
      <p:sp>
        <p:nvSpPr>
          <p:cNvPr id="34" name="平行四辺形 33">
            <a:extLst>
              <a:ext uri="{FF2B5EF4-FFF2-40B4-BE49-F238E27FC236}">
                <a16:creationId xmlns:a16="http://schemas.microsoft.com/office/drawing/2014/main" id="{628EBDD8-F838-3356-90C3-0193B09CBA0B}"/>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1796401D-A7A5-D603-30D2-2F52319A6825}"/>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D191307-79CA-8A86-2E5F-B3DF31FDAE11}"/>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DAF877B5-4ECF-6E17-39A1-5FAA20F4DBF3}"/>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C1FA4D9-A81E-7B83-B2C2-75E344F2B4CB}"/>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9429FC6-6F03-3EA3-E62B-E26B2546C669}"/>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C9FFFB4-8382-5C3E-EE78-0A5EE4E8AEC8}"/>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34088CE1-4200-2EF6-153C-E535CD4663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BA0489D-3499-8163-9099-4162ABF829FF}"/>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4" name="グラフィックス 53" descr="月と星 単色塗りつぶし">
            <a:extLst>
              <a:ext uri="{FF2B5EF4-FFF2-40B4-BE49-F238E27FC236}">
                <a16:creationId xmlns:a16="http://schemas.microsoft.com/office/drawing/2014/main" id="{E59F05D7-9A68-420F-4969-0CCEBA6236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8F8F2382-5BF2-DF18-FD99-352EBF524C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8EAAD53C-4CE5-0C25-873C-13BE596A520C}"/>
              </a:ext>
            </a:extLst>
          </p:cNvPr>
          <p:cNvSpPr/>
          <p:nvPr/>
        </p:nvSpPr>
        <p:spPr>
          <a:xfrm>
            <a:off x="53286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85084ACF-3376-FC3A-005D-84700EBF4480}"/>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A2A569D6-24C8-EDDE-A83C-83BC2AB858CC}"/>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53522DC1-ED2F-2580-A6B7-19BC3142E162}"/>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p>
        </p:txBody>
      </p:sp>
      <p:sp>
        <p:nvSpPr>
          <p:cNvPr id="61" name="テキスト ボックス 60">
            <a:extLst>
              <a:ext uri="{FF2B5EF4-FFF2-40B4-BE49-F238E27FC236}">
                <a16:creationId xmlns:a16="http://schemas.microsoft.com/office/drawing/2014/main" id="{E624CEA7-85DF-69C0-33E2-BC9C132F73D0}"/>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17</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84DB35EB-5077-9C00-17FC-2FF8AA011FC6}"/>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5" name="テキスト ボックス 64">
            <a:extLst>
              <a:ext uri="{FF2B5EF4-FFF2-40B4-BE49-F238E27FC236}">
                <a16:creationId xmlns:a16="http://schemas.microsoft.com/office/drawing/2014/main" id="{4DFAF9AA-AC8C-62F6-1BDC-0E3D35DBE4AA}"/>
              </a:ext>
            </a:extLst>
          </p:cNvPr>
          <p:cNvSpPr txBox="1"/>
          <p:nvPr/>
        </p:nvSpPr>
        <p:spPr>
          <a:xfrm>
            <a:off x="10480022" y="1369723"/>
            <a:ext cx="1228725" cy="369332"/>
          </a:xfrm>
          <a:prstGeom prst="rect">
            <a:avLst/>
          </a:prstGeom>
          <a:noFill/>
        </p:spPr>
        <p:txBody>
          <a:bodyPr wrap="square" rtlCol="0">
            <a:spAutoFit/>
          </a:bodyPr>
          <a:lstStyle/>
          <a:p>
            <a:r>
              <a:rPr lang="en-US" altLang="ja-JP">
                <a:noFill/>
              </a:rPr>
              <a:t>16</a:t>
            </a:r>
            <a:endParaRPr kumimoji="1" lang="ja-JP" altLang="en-US">
              <a:noFill/>
            </a:endParaRPr>
          </a:p>
        </p:txBody>
      </p:sp>
      <p:pic>
        <p:nvPicPr>
          <p:cNvPr id="67" name="グラフィックス 66" descr="おひさま 単色塗りつぶし">
            <a:extLst>
              <a:ext uri="{FF2B5EF4-FFF2-40B4-BE49-F238E27FC236}">
                <a16:creationId xmlns:a16="http://schemas.microsoft.com/office/drawing/2014/main" id="{5FC834CB-62D3-D3F3-C3BE-57AAEBA863E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06350" y="556913"/>
            <a:ext cx="914400" cy="914400"/>
          </a:xfrm>
          <a:prstGeom prst="rect">
            <a:avLst/>
          </a:prstGeom>
        </p:spPr>
      </p:pic>
      <p:pic>
        <p:nvPicPr>
          <p:cNvPr id="2" name="030_ずんだもん（ノーマル）_陽が沈んだのだ。　">
            <a:hlinkClick r:id="" action="ppaction://media"/>
            <a:extLst>
              <a:ext uri="{FF2B5EF4-FFF2-40B4-BE49-F238E27FC236}">
                <a16:creationId xmlns:a16="http://schemas.microsoft.com/office/drawing/2014/main" id="{E2EA52CF-ADEA-4B03-4DB8-14ECB69F41C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4625975" y="-1612900"/>
            <a:ext cx="609600" cy="609600"/>
          </a:xfrm>
          <a:prstGeom prst="rect">
            <a:avLst/>
          </a:prstGeom>
        </p:spPr>
      </p:pic>
    </p:spTree>
    <p:extLst>
      <p:ext uri="{BB962C8B-B14F-4D97-AF65-F5344CB8AC3E}">
        <p14:creationId xmlns:p14="http://schemas.microsoft.com/office/powerpoint/2010/main" val="4098427976"/>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7F323-8C90-0AF5-DB6B-80B71E3EB4B7}"/>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BF7F9729-480B-8DF7-B1E9-2E33032E137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AE9D747-9F65-C2CD-89B8-C7A0C736B6D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76CA895-5874-3908-A3B1-5E8777A94DEC}"/>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5AB07305-7293-ED53-CA10-DAA7C4243B9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77FAF44C-84CF-E109-2CA1-7CF542C6BF0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BC23698-3F70-5E00-3B22-D3AAFD468B57}"/>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3D04F5C7-D9E3-4108-7196-F5B69162126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97094031-D396-5B87-F48A-C7D1FB063E36}"/>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DBC7B33E-4301-EFAC-2B53-6BB4B727ECC9}"/>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A72FDB5-C422-1926-8D1F-9FC9601CDD4A}"/>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23529F9-FF7D-F8F5-2FE6-BB9AB22FEEDE}"/>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84F1699-80EE-D794-E23D-73C47B4AF0D1}"/>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5F22884-E3A5-7DA0-9015-3A51850D5B41}"/>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8A0A0A9-C515-5E10-F694-3D0A017E33DA}"/>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9DC30D5-174A-CAB0-17DD-B13E7235AEF7}"/>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E82BFAA-8DFE-ADF9-983B-989E709EBAF2}"/>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10B7D7BC-B0CF-845A-7065-8636035F3895}"/>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B4A9451-9E0C-2C2B-5EBE-323841DDFBF4}"/>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B163C23-20CA-D6C3-6685-00EBFF59C1A7}"/>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C8518E8-A565-CE02-2B14-98090FA465CD}"/>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FF8BD94-E207-5AB5-52EA-23B7ABB74036}"/>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F2904CD0-19E3-DEC0-FA35-6D46C5873BE3}"/>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18B2098-9E84-5FFE-327D-AE7F4C2DD82B}"/>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CD6C025-E6D5-6152-494F-4853F9CE4A1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FF3A556A-DE16-53AE-F269-52FB6FFD962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E771DA7-E044-975E-C899-B0C9E0A0B91F}"/>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5DFCC5BB-5ECD-6210-B010-AFB2A9E13265}"/>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DD76C627-8F78-6BD1-BA3A-107E67FBD8F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207975" y="340491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B77FB931-FDF3-ED0C-F057-08EB0D583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29867" y="363330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E195EE62-E5BD-BD0F-A55E-8D21EE48D2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862593" y="3696928"/>
            <a:ext cx="2276562" cy="1740064"/>
          </a:xfrm>
          <a:prstGeom prst="rect">
            <a:avLst/>
          </a:prstGeom>
        </p:spPr>
      </p:pic>
      <p:sp>
        <p:nvSpPr>
          <p:cNvPr id="34" name="平行四辺形 33">
            <a:extLst>
              <a:ext uri="{FF2B5EF4-FFF2-40B4-BE49-F238E27FC236}">
                <a16:creationId xmlns:a16="http://schemas.microsoft.com/office/drawing/2014/main" id="{C0093E5F-857A-C658-51A3-CF08A8F59BE1}"/>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0995689D-1BC9-2368-259B-E4FF7D5906B4}"/>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0E944276-AAD6-B710-073A-5D5CDD239D0F}"/>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8DD62A66-7A60-842F-D539-56CC5317C8B2}"/>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DF5AE0DB-0F1C-E41A-F35E-447D255778DC}"/>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2D0A088-B06C-C476-71BD-D6264957650F}"/>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D5DB3CE-7B99-809D-39A4-37D0F33D2BA4}"/>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7254C622-9A5F-D7E0-ED47-A5AD0BC12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C4204279-1687-CDF4-4F79-6C865E912A8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4" name="グラフィックス 53" descr="月と星 単色塗りつぶし">
            <a:extLst>
              <a:ext uri="{FF2B5EF4-FFF2-40B4-BE49-F238E27FC236}">
                <a16:creationId xmlns:a16="http://schemas.microsoft.com/office/drawing/2014/main" id="{C17260E8-14B1-B38C-44C1-C1DC94A4FC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48F33242-8744-FFD4-26BF-07E0F92CCE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3656FA09-41FE-7CB9-1A57-ACCFF6E03274}"/>
              </a:ext>
            </a:extLst>
          </p:cNvPr>
          <p:cNvSpPr/>
          <p:nvPr/>
        </p:nvSpPr>
        <p:spPr>
          <a:xfrm>
            <a:off x="53286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DAD2FB95-1FDB-F348-5EF3-D1A2B9F4A853}"/>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1D5DF4A7-D052-798C-0081-5FAC8407583A}"/>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2A9F0204-7C85-FA86-CC85-59BCC5AF6DAB}"/>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p>
        </p:txBody>
      </p:sp>
      <p:sp>
        <p:nvSpPr>
          <p:cNvPr id="61" name="テキスト ボックス 60">
            <a:extLst>
              <a:ext uri="{FF2B5EF4-FFF2-40B4-BE49-F238E27FC236}">
                <a16:creationId xmlns:a16="http://schemas.microsoft.com/office/drawing/2014/main" id="{23A2EE29-2CA4-A647-7E49-46464C692499}"/>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17</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C26CAAC2-F321-D792-D18C-AF7E90A36F96}"/>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34177670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20C1B-E1C2-CED9-0CD7-8D370248C89D}"/>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0818D70-7247-4920-36C4-5C9912697D2D}"/>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F3F06C8-5CCF-2770-1DAC-4061975B4C5A}"/>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B722246D-2FCC-6D85-8EF7-FF648DE25EEE}"/>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FF5B974E-2917-6E9A-31BA-BBC84F18E4FA}"/>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C4517504-97DF-A518-7095-D2AC172177E6}"/>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87B88FDD-BB4B-8888-1385-64A5366584B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249EBB12-2F33-E833-2BBF-ADAF135A2306}"/>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B797E51-6E50-834A-570D-87FC9665874D}"/>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1B6888A2-7A10-F04A-4AA6-3C9706FDB6FE}"/>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69DD526-007A-113E-6700-B3A1C2B0F8A7}"/>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1B1297A-BCDA-62E6-5E79-297F58FAE7E7}"/>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46A23AF-EDD6-4284-0467-85FD09696F9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B2E862F8-B4FB-B55A-69CE-81C2A1395CF7}"/>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7C0C8BE-080E-AAB2-2B18-7680BBE414C6}"/>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3567C83-A1C6-1A3D-B74E-413EFFC59505}"/>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5DDDC29-6663-1E2D-6109-AEAD0D92448D}"/>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DE5529C5-9827-F362-2CED-203966A2398E}"/>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74923A59-2020-6EF4-1400-692BB7F83E60}"/>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32FAD2A-1429-D6D9-538A-1769153BF116}"/>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15981A3-172E-0250-365B-7D973D4DE587}"/>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641526C-EB2F-8CEB-B4ED-6203D323ED9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433E241-428B-D84A-5993-E01AE1AFAC25}"/>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F25E83AB-ED83-83F7-93C1-DD16052190F8}"/>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80C73BE-EF52-420B-276A-BADD58D0D36F}"/>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0AE88574-FC5E-7008-5055-177E95186A00}"/>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CE4B7CB3-652E-1153-5509-466F18AFA088}"/>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B2814139-6FC2-CD65-1C36-2BA5FE435E57}"/>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C663262A-95B7-DA5E-562E-337E1F4F3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534679" y="327805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5E5B8104-5175-9CAA-5DF5-A48156356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595884" y="1647931"/>
            <a:ext cx="2218296" cy="1695526"/>
          </a:xfrm>
          <a:prstGeom prst="rect">
            <a:avLst/>
          </a:prstGeom>
        </p:spPr>
      </p:pic>
      <p:pic>
        <p:nvPicPr>
          <p:cNvPr id="38" name="図 37" descr="黒い背景とぼやけた写真&#10;&#10;AI 生成コンテンツは誤りを含む可能性があります。">
            <a:extLst>
              <a:ext uri="{FF2B5EF4-FFF2-40B4-BE49-F238E27FC236}">
                <a16:creationId xmlns:a16="http://schemas.microsoft.com/office/drawing/2014/main" id="{5C4E2EE0-00FE-0A5A-8551-25EF7F847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582870" y="3739444"/>
            <a:ext cx="2276562" cy="1740064"/>
          </a:xfrm>
          <a:prstGeom prst="rect">
            <a:avLst/>
          </a:prstGeom>
        </p:spPr>
      </p:pic>
      <p:sp>
        <p:nvSpPr>
          <p:cNvPr id="34" name="平行四辺形 33">
            <a:extLst>
              <a:ext uri="{FF2B5EF4-FFF2-40B4-BE49-F238E27FC236}">
                <a16:creationId xmlns:a16="http://schemas.microsoft.com/office/drawing/2014/main" id="{2CCAF02B-E253-0DA5-0875-D408995AEE33}"/>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0690F5BB-B265-A3EE-8899-F40537985951}"/>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31742F7-6CD1-5FDE-9DDF-AF4505EF0106}"/>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173AEFAE-12C4-0D9B-C3F9-FAFE53A0F511}"/>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A9AD9B9-4BF4-FEDB-4C60-922EE3187CC2}"/>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DB820A3-5C75-A2A3-A3AA-BDAD1106A7B5}"/>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CAD512E-C979-914C-1897-927CD518883A}"/>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9B2B322A-FCE9-4C2F-59DF-0130FDCA43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5F45CA70-FC28-3283-06DC-00AA66485EB7}"/>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4" name="グラフィックス 53" descr="月と星 単色塗りつぶし">
            <a:extLst>
              <a:ext uri="{FF2B5EF4-FFF2-40B4-BE49-F238E27FC236}">
                <a16:creationId xmlns:a16="http://schemas.microsoft.com/office/drawing/2014/main" id="{EF4005FE-EE64-7A80-F8C5-D8028FDFE9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7" name="図 56">
            <a:extLst>
              <a:ext uri="{FF2B5EF4-FFF2-40B4-BE49-F238E27FC236}">
                <a16:creationId xmlns:a16="http://schemas.microsoft.com/office/drawing/2014/main" id="{CD7E1428-61D6-7C93-F74E-0D657D1EB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8" name="四角形: 角を丸くする 57">
            <a:extLst>
              <a:ext uri="{FF2B5EF4-FFF2-40B4-BE49-F238E27FC236}">
                <a16:creationId xmlns:a16="http://schemas.microsoft.com/office/drawing/2014/main" id="{72E59AA9-2E68-4818-E1A1-50763256A1C7}"/>
              </a:ext>
            </a:extLst>
          </p:cNvPr>
          <p:cNvSpPr/>
          <p:nvPr/>
        </p:nvSpPr>
        <p:spPr>
          <a:xfrm>
            <a:off x="55064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ローチャート: 書類 59">
            <a:extLst>
              <a:ext uri="{FF2B5EF4-FFF2-40B4-BE49-F238E27FC236}">
                <a16:creationId xmlns:a16="http://schemas.microsoft.com/office/drawing/2014/main" id="{7D9CD255-5FD5-5923-2D31-8926DDB7C383}"/>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2B153BEB-0DEE-915A-E094-F702EAA36767}"/>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B341B44B-F7CC-B589-104D-E3546738CA3F}"/>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6995BD0A-DF5B-77C1-D7AB-57E5B9AA235B}"/>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17</a:t>
            </a:r>
            <a:endParaRPr kumimoji="1" lang="ja-JP" altLang="en-US">
              <a:solidFill>
                <a:schemeClr val="bg1"/>
              </a:solidFill>
            </a:endParaRPr>
          </a:p>
        </p:txBody>
      </p:sp>
      <p:sp>
        <p:nvSpPr>
          <p:cNvPr id="66" name="テキスト ボックス 65">
            <a:extLst>
              <a:ext uri="{FF2B5EF4-FFF2-40B4-BE49-F238E27FC236}">
                <a16:creationId xmlns:a16="http://schemas.microsoft.com/office/drawing/2014/main" id="{A2EAD7E1-BDC0-1B60-23FF-B89E5CED95ED}"/>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2571628783"/>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D1B7E-FF10-1483-D7AB-9B219B191D1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5402A98B-E187-73B3-C835-B2522EFD88D0}"/>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F1D5E69-4AA8-BD0E-93F9-69FE362EF108}"/>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259ACEAD-7D37-3FFF-2174-3038E94DE4A4}"/>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03063BC-21E3-D5F2-0FD6-E759F0C125F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F9A2E859-FBBA-0B04-2C0E-F3D9C251AC88}"/>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5EABB0B2-6A26-F5EB-3A0C-60969033C948}"/>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C3A8F782-4D2E-E110-12B4-4A3DAA4F19E4}"/>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DEA22C04-A86F-0AB1-7B9B-CC9E2488CD66}"/>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235ADFD4-0F81-B383-BB2A-B2D553212656}"/>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CE09539-7C48-5200-3E25-12F34D389152}"/>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0A871FF-995F-3291-6A6E-8829B7C997B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81F946E-E542-9A72-AECA-35E499CC83F3}"/>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7A85E8DF-507B-6D53-7717-C075DFB78F3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F9C6251-C83F-5133-AEA2-D17538621E2B}"/>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7D8E783-6FFD-4E78-D355-9BBC5D94EE05}"/>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739C32E-ECBD-BECE-052C-A5B327BA2FAC}"/>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92FE6067-059B-226D-4C94-9CB27D1F6977}"/>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C695D63F-AADB-54B3-7492-CF842C5CA132}"/>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09D2088-45AA-4B39-3318-9725A67710E0}"/>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3F90D49-C309-D15B-ED44-AFC348651508}"/>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59F6748-D8DF-73B6-7933-640E7D95C41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77CE40CB-612D-794E-813C-0550A0C1ED98}"/>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6FE435-BFB7-5E03-CC0B-B8E351B75505}"/>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FC1E92E-71DF-CAA7-7ABC-4CFBEBE3C0A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F815313B-26F7-FD8A-8A25-00F9C77FE80C}"/>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4C78234-8A98-ABFC-A9AC-92A2D3BDD110}"/>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D4BDF6F1-9577-9218-D30F-2EC39AA1994E}"/>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7670B375-77B6-25FF-653C-E0C867C059A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534679" y="327805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9E021D00-FD9E-36F4-1251-CCD4360B1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595884" y="1647931"/>
            <a:ext cx="2218296" cy="1695526"/>
          </a:xfrm>
          <a:prstGeom prst="rect">
            <a:avLst/>
          </a:prstGeom>
        </p:spPr>
      </p:pic>
      <p:pic>
        <p:nvPicPr>
          <p:cNvPr id="38" name="図 37" descr="黒い背景とぼやけた写真&#10;&#10;AI 生成コンテンツは誤りを含む可能性があります。">
            <a:extLst>
              <a:ext uri="{FF2B5EF4-FFF2-40B4-BE49-F238E27FC236}">
                <a16:creationId xmlns:a16="http://schemas.microsoft.com/office/drawing/2014/main" id="{33B3DC54-C2B8-5EEA-7DD3-4D7E56A294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582870" y="3739444"/>
            <a:ext cx="2276562" cy="1740064"/>
          </a:xfrm>
          <a:prstGeom prst="rect">
            <a:avLst/>
          </a:prstGeom>
        </p:spPr>
      </p:pic>
      <p:sp>
        <p:nvSpPr>
          <p:cNvPr id="34" name="平行四辺形 33">
            <a:extLst>
              <a:ext uri="{FF2B5EF4-FFF2-40B4-BE49-F238E27FC236}">
                <a16:creationId xmlns:a16="http://schemas.microsoft.com/office/drawing/2014/main" id="{4500F241-52EE-87A5-3AE5-CE2D0D05E123}"/>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994906FE-1AFA-43AF-D247-6DB1C61A51B8}"/>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0E66BDA-D33C-C5C3-C538-92794EF08A8A}"/>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05DA86D6-2D7C-3FEB-2CA8-952AC1181956}"/>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7B9E7DA-5621-4063-6FE1-1A7348819DE1}"/>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9EB5089-5D1F-1CCE-61BB-B0B9F03E183E}"/>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E8851C7-6EE5-E841-BF4F-4C7BC740D717}"/>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51DDA3CE-B049-E956-A2EF-CD73B9F9F9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E08B0C63-12E4-E726-C6A6-429B4394AF54}"/>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4" name="グラフィックス 53" descr="月と星 単色塗りつぶし">
            <a:extLst>
              <a:ext uri="{FF2B5EF4-FFF2-40B4-BE49-F238E27FC236}">
                <a16:creationId xmlns:a16="http://schemas.microsoft.com/office/drawing/2014/main" id="{AE625AF5-371F-5F31-7FBD-54B8F7D577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7" name="図 56">
            <a:extLst>
              <a:ext uri="{FF2B5EF4-FFF2-40B4-BE49-F238E27FC236}">
                <a16:creationId xmlns:a16="http://schemas.microsoft.com/office/drawing/2014/main" id="{FC9A4C44-7839-01ED-9334-3E78F89966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8" name="四角形: 角を丸くする 57">
            <a:extLst>
              <a:ext uri="{FF2B5EF4-FFF2-40B4-BE49-F238E27FC236}">
                <a16:creationId xmlns:a16="http://schemas.microsoft.com/office/drawing/2014/main" id="{609FDFD6-0A5B-C88E-6CE3-68738C40F892}"/>
              </a:ext>
            </a:extLst>
          </p:cNvPr>
          <p:cNvSpPr/>
          <p:nvPr/>
        </p:nvSpPr>
        <p:spPr>
          <a:xfrm>
            <a:off x="55064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ローチャート: 書類 59">
            <a:extLst>
              <a:ext uri="{FF2B5EF4-FFF2-40B4-BE49-F238E27FC236}">
                <a16:creationId xmlns:a16="http://schemas.microsoft.com/office/drawing/2014/main" id="{D3822A8C-AFAC-6B95-37FC-91F29CE4D25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B01022BE-1755-B151-C95B-0EA49FDD9FAE}"/>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B43FD5FA-6AA4-E16D-70A8-3082E45A458C}"/>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0435CDE1-3328-674B-0A1D-5B311186C21F}"/>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17</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D34BB17A-16C7-3D2F-4BCC-809B1149A4EE}"/>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B7D99AF0-10F7-2DD3-4FDD-C583751CCC91}"/>
              </a:ext>
            </a:extLst>
          </p:cNvPr>
          <p:cNvSpPr txBox="1"/>
          <p:nvPr/>
        </p:nvSpPr>
        <p:spPr>
          <a:xfrm>
            <a:off x="10472294" y="1867504"/>
            <a:ext cx="1228725" cy="369332"/>
          </a:xfrm>
          <a:prstGeom prst="rect">
            <a:avLst/>
          </a:prstGeom>
          <a:noFill/>
        </p:spPr>
        <p:txBody>
          <a:bodyPr wrap="square" rtlCol="0">
            <a:spAutoFit/>
          </a:bodyPr>
          <a:lstStyle/>
          <a:p>
            <a:r>
              <a:rPr lang="en-US" altLang="ja-JP">
                <a:noFill/>
              </a:rPr>
              <a:t>18</a:t>
            </a:r>
            <a:endParaRPr kumimoji="1" lang="ja-JP" altLang="en-US">
              <a:noFill/>
            </a:endParaRPr>
          </a:p>
        </p:txBody>
      </p:sp>
    </p:spTree>
    <p:extLst>
      <p:ext uri="{BB962C8B-B14F-4D97-AF65-F5344CB8AC3E}">
        <p14:creationId xmlns:p14="http://schemas.microsoft.com/office/powerpoint/2010/main" val="29139488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動物, 水, 屋内, 魚 が含まれている画像&#10;&#10;AI 生成コンテンツは誤りを含む可能性があります。">
            <a:extLst>
              <a:ext uri="{FF2B5EF4-FFF2-40B4-BE49-F238E27FC236}">
                <a16:creationId xmlns:a16="http://schemas.microsoft.com/office/drawing/2014/main" id="{AEC65E82-36DA-BEB7-7315-F8412B722B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684204">
            <a:off x="4817718" y="-7335008"/>
            <a:ext cx="10841289" cy="6100882"/>
          </a:xfrm>
          <a:prstGeom prst="ellipse">
            <a:avLst/>
          </a:prstGeom>
          <a:ln>
            <a:noFill/>
          </a:ln>
          <a:effectLst>
            <a:softEdge rad="1016000"/>
          </a:effectLst>
        </p:spPr>
      </p:pic>
      <p:sp>
        <p:nvSpPr>
          <p:cNvPr id="50" name="テキスト ボックス 49">
            <a:extLst>
              <a:ext uri="{FF2B5EF4-FFF2-40B4-BE49-F238E27FC236}">
                <a16:creationId xmlns:a16="http://schemas.microsoft.com/office/drawing/2014/main" id="{630EE021-E157-4C4F-BBA9-4B2F1896929D}"/>
              </a:ext>
            </a:extLst>
          </p:cNvPr>
          <p:cNvSpPr txBox="1"/>
          <p:nvPr/>
        </p:nvSpPr>
        <p:spPr>
          <a:xfrm>
            <a:off x="2714896" y="1674838"/>
            <a:ext cx="6801346" cy="523220"/>
          </a:xfrm>
          <a:prstGeom prst="rect">
            <a:avLst/>
          </a:prstGeom>
          <a:noFill/>
        </p:spPr>
        <p:txBody>
          <a:bodyPr wrap="square" rtlCol="0">
            <a:spAutoFit/>
          </a:bodyPr>
          <a:lstStyle/>
          <a:p>
            <a:pPr algn="ctr"/>
            <a:r>
              <a:rPr kumimoji="1" lang="ja-JP" altLang="en-US" sz="2800" b="1">
                <a:solidFill>
                  <a:schemeClr val="bg1"/>
                </a:solidFill>
              </a:rPr>
              <a:t>野外調査</a:t>
            </a:r>
          </a:p>
        </p:txBody>
      </p:sp>
      <p:sp>
        <p:nvSpPr>
          <p:cNvPr id="51" name="四角形: 角を丸くする 50">
            <a:extLst>
              <a:ext uri="{FF2B5EF4-FFF2-40B4-BE49-F238E27FC236}">
                <a16:creationId xmlns:a16="http://schemas.microsoft.com/office/drawing/2014/main" id="{284BE649-B36C-7B29-7D33-0A1081388FDD}"/>
              </a:ext>
            </a:extLst>
          </p:cNvPr>
          <p:cNvSpPr/>
          <p:nvPr/>
        </p:nvSpPr>
        <p:spPr>
          <a:xfrm>
            <a:off x="5222558" y="1668293"/>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52" name="四角形: 角を丸くする 51">
            <a:extLst>
              <a:ext uri="{FF2B5EF4-FFF2-40B4-BE49-F238E27FC236}">
                <a16:creationId xmlns:a16="http://schemas.microsoft.com/office/drawing/2014/main" id="{5E7050A2-F2AB-85A7-AE4E-2B3D7ADB9017}"/>
              </a:ext>
            </a:extLst>
          </p:cNvPr>
          <p:cNvSpPr/>
          <p:nvPr/>
        </p:nvSpPr>
        <p:spPr>
          <a:xfrm>
            <a:off x="5207318" y="266084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53" name="テキスト ボックス 52">
            <a:extLst>
              <a:ext uri="{FF2B5EF4-FFF2-40B4-BE49-F238E27FC236}">
                <a16:creationId xmlns:a16="http://schemas.microsoft.com/office/drawing/2014/main" id="{0E96CC58-84CE-17F2-D1DE-B4E34EBB7022}"/>
              </a:ext>
            </a:extLst>
          </p:cNvPr>
          <p:cNvSpPr txBox="1"/>
          <p:nvPr/>
        </p:nvSpPr>
        <p:spPr>
          <a:xfrm>
            <a:off x="2714896" y="268262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54" name="四角形: 角を丸くする 53">
            <a:extLst>
              <a:ext uri="{FF2B5EF4-FFF2-40B4-BE49-F238E27FC236}">
                <a16:creationId xmlns:a16="http://schemas.microsoft.com/office/drawing/2014/main" id="{78FF1AAA-F988-077C-3DCA-0247415DB33E}"/>
              </a:ext>
            </a:extLst>
          </p:cNvPr>
          <p:cNvSpPr/>
          <p:nvPr/>
        </p:nvSpPr>
        <p:spPr>
          <a:xfrm>
            <a:off x="5207318" y="3620960"/>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55" name="テキスト ボックス 54">
            <a:extLst>
              <a:ext uri="{FF2B5EF4-FFF2-40B4-BE49-F238E27FC236}">
                <a16:creationId xmlns:a16="http://schemas.microsoft.com/office/drawing/2014/main" id="{49099DFE-AD16-2EB9-1615-629206AA809C}"/>
              </a:ext>
            </a:extLst>
          </p:cNvPr>
          <p:cNvSpPr txBox="1"/>
          <p:nvPr/>
        </p:nvSpPr>
        <p:spPr>
          <a:xfrm>
            <a:off x="2714896" y="3642745"/>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2" name="四角形: 角を丸くする 1">
            <a:extLst>
              <a:ext uri="{FF2B5EF4-FFF2-40B4-BE49-F238E27FC236}">
                <a16:creationId xmlns:a16="http://schemas.microsoft.com/office/drawing/2014/main" id="{94A96A08-9C4E-C589-C8B0-328BD1857567}"/>
              </a:ext>
            </a:extLst>
          </p:cNvPr>
          <p:cNvSpPr/>
          <p:nvPr/>
        </p:nvSpPr>
        <p:spPr>
          <a:xfrm>
            <a:off x="5207318" y="460286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3" name="テキスト ボックス 2">
            <a:extLst>
              <a:ext uri="{FF2B5EF4-FFF2-40B4-BE49-F238E27FC236}">
                <a16:creationId xmlns:a16="http://schemas.microsoft.com/office/drawing/2014/main" id="{7DC9ED81-7C69-A135-21D5-899FC20AA012}"/>
              </a:ext>
            </a:extLst>
          </p:cNvPr>
          <p:cNvSpPr txBox="1"/>
          <p:nvPr/>
        </p:nvSpPr>
        <p:spPr>
          <a:xfrm>
            <a:off x="2714896" y="462465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pic>
        <p:nvPicPr>
          <p:cNvPr id="4" name="009_ずんだもん（ノーマル）_ではまず、野外調査…">
            <a:hlinkClick r:id="" action="ppaction://media"/>
            <a:extLst>
              <a:ext uri="{FF2B5EF4-FFF2-40B4-BE49-F238E27FC236}">
                <a16:creationId xmlns:a16="http://schemas.microsoft.com/office/drawing/2014/main" id="{EFA93EC0-EE25-4B44-7E65-223B49CDF5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300" y="-4298950"/>
            <a:ext cx="609600" cy="609600"/>
          </a:xfrm>
          <a:prstGeom prst="rect">
            <a:avLst/>
          </a:prstGeom>
        </p:spPr>
      </p:pic>
    </p:spTree>
    <p:extLst>
      <p:ext uri="{BB962C8B-B14F-4D97-AF65-F5344CB8AC3E}">
        <p14:creationId xmlns:p14="http://schemas.microsoft.com/office/powerpoint/2010/main" val="296559578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43285-265E-65B3-97FF-1387A232A048}"/>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BE880EBC-DC74-B8A0-61AB-665E2E26C980}"/>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09F70AE1-AED1-76DA-AC44-75AE71EAFD8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5F8E8E19-8714-2754-1711-416F05BAB943}"/>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D4CBE1A8-CF0F-29D0-887E-EEC580BD30A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7F39703B-BCD6-C8EC-D366-4A9BABB01BD4}"/>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9E455270-3434-44B7-0713-4E063F652910}"/>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F75E7BAC-1E4C-F33B-177C-E9AABA73F0D7}"/>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A931DAB7-7E5E-A567-E0F2-08F1C1B6E02B}"/>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E0FDC069-793C-8D4F-4311-A23A8FB07E0E}"/>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0AE9220-4965-331F-5D65-4A519D815E49}"/>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CD354EA-6C05-173F-08EC-827FF5F8D84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CB9118F-99FC-0DCD-B594-253F3E16910F}"/>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CD638A18-21E8-AD49-7A32-B009FBEEF2CF}"/>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07EF218-31E6-4D52-0F34-B057950C2516}"/>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9017928-B88F-21D6-B2A3-B6858615980C}"/>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D3AB83A-3629-4D1D-D784-F8FA9B80F507}"/>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45AD49FE-67DA-1D67-856E-A962B9287AEA}"/>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C50E311-3F17-10AB-5B3C-BFE2776CB644}"/>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A30E6B4-1C1F-9BF9-CF43-316A425CF937}"/>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070961B-ECB5-F503-450A-60EEB73C2B01}"/>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3138C4F-5243-6FA4-3F93-3D0492C2BDA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75C3CDC0-7350-E06E-B17B-55BE84DFCA7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18B5ECC-59EF-7A62-16FA-3E58885A82D2}"/>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27066B7-37DE-93BC-A5FE-9123773BE345}"/>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4299FCF9-850A-F218-4E63-E45EE424E46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7F14DD50-350C-C1C9-45B5-5DF6770AA5F4}"/>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3C35644F-1E0A-7EF6-C030-D45C47F44923}"/>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AD105999-7862-2EBA-2594-460F86AE28D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151017" y="273645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506F3083-A939-0613-530F-DA47A7E2F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182088" y="151089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A3A8F1A4-D8C5-DDA3-41FA-835C7251EE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925142" y="1688225"/>
            <a:ext cx="2276562" cy="1740064"/>
          </a:xfrm>
          <a:prstGeom prst="rect">
            <a:avLst/>
          </a:prstGeom>
        </p:spPr>
      </p:pic>
      <p:sp>
        <p:nvSpPr>
          <p:cNvPr id="34" name="平行四辺形 33">
            <a:extLst>
              <a:ext uri="{FF2B5EF4-FFF2-40B4-BE49-F238E27FC236}">
                <a16:creationId xmlns:a16="http://schemas.microsoft.com/office/drawing/2014/main" id="{5F4924DE-2826-A56D-F486-EFFC63E2B6FD}"/>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B1E5050-1728-6AC3-CC59-86843D2F5AC3}"/>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877D262-356B-C63F-C959-2C12477F2826}"/>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840F4FA4-529F-1384-E6BB-0D5CB86032EC}"/>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C54DD1F-6A2D-37D5-E01F-17CA3BA5D093}"/>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7AC1346-CF6A-A263-10C7-7D393063B952}"/>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6CBEF2F-61D3-56EE-6926-1331CB2D800C}"/>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B4B1A4F7-F3E3-34FD-4A38-E675971624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4FB7A79B-F7AA-70D8-213B-3B6638CAF69A}"/>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6069BBF3-9F5D-F378-495C-5EF60471C4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5878F78C-2190-D6C4-2C79-3392B25317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191AB422-1D07-978F-F866-DBF68021DEFD}"/>
              </a:ext>
            </a:extLst>
          </p:cNvPr>
          <p:cNvSpPr/>
          <p:nvPr/>
        </p:nvSpPr>
        <p:spPr>
          <a:xfrm>
            <a:off x="56810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B3F3D475-3B46-96EC-F670-C4CFD3401C23}"/>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38CA043B-649E-F74A-6ED6-3C5305EA7AFB}"/>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D199BB2F-9A37-209D-9CA0-7296D3210A63}"/>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p>
        </p:txBody>
      </p:sp>
      <p:sp>
        <p:nvSpPr>
          <p:cNvPr id="60" name="テキスト ボックス 59">
            <a:extLst>
              <a:ext uri="{FF2B5EF4-FFF2-40B4-BE49-F238E27FC236}">
                <a16:creationId xmlns:a16="http://schemas.microsoft.com/office/drawing/2014/main" id="{C0F34E9D-40A8-167C-7DF7-56C4E7AD8CD8}"/>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18</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2AA255F7-B01B-92E7-07A9-174E1D51459D}"/>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4" name="テキスト ボックス 63">
            <a:extLst>
              <a:ext uri="{FF2B5EF4-FFF2-40B4-BE49-F238E27FC236}">
                <a16:creationId xmlns:a16="http://schemas.microsoft.com/office/drawing/2014/main" id="{E06EEF1A-89DB-A0D5-537D-2123A6B07A3A}"/>
              </a:ext>
            </a:extLst>
          </p:cNvPr>
          <p:cNvSpPr txBox="1"/>
          <p:nvPr/>
        </p:nvSpPr>
        <p:spPr>
          <a:xfrm>
            <a:off x="10480022" y="1369723"/>
            <a:ext cx="1228725" cy="369332"/>
          </a:xfrm>
          <a:prstGeom prst="rect">
            <a:avLst/>
          </a:prstGeom>
          <a:noFill/>
        </p:spPr>
        <p:txBody>
          <a:bodyPr wrap="square" rtlCol="0">
            <a:spAutoFit/>
          </a:bodyPr>
          <a:lstStyle/>
          <a:p>
            <a:r>
              <a:rPr lang="en-US" altLang="ja-JP">
                <a:noFill/>
              </a:rPr>
              <a:t>17</a:t>
            </a:r>
            <a:endParaRPr kumimoji="1" lang="ja-JP" altLang="en-US">
              <a:noFill/>
            </a:endParaRPr>
          </a:p>
        </p:txBody>
      </p:sp>
    </p:spTree>
    <p:extLst>
      <p:ext uri="{BB962C8B-B14F-4D97-AF65-F5344CB8AC3E}">
        <p14:creationId xmlns:p14="http://schemas.microsoft.com/office/powerpoint/2010/main" val="501819589"/>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E01FC-6C14-0907-08F1-3BB06AA37933}"/>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1351437-0CEB-BC6A-AD18-E7A2461BBC6D}"/>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1968B2B7-9FD4-4295-43AC-2F42BA0A8E87}"/>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D21117AE-79D8-4F95-3BAA-0A061482063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53F684FC-C786-0B6D-444B-979F1D6DFE1C}"/>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649C6D6A-4EE9-8CCF-2395-96AB7A09FE71}"/>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345735F4-9BE4-0625-D13F-1305EC76C72F}"/>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1245B0B2-1999-A69A-3E0F-8186F4887B73}"/>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869C028-F81A-5F3C-311D-31126DCA8BA2}"/>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DE6936B4-F6EB-F497-34D3-FA61B3BD6095}"/>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5DA034D-A97D-FD45-2426-B28E4FA9B8D0}"/>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079B567-837A-FBAA-0882-70D47A005458}"/>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425268A-0FC9-8215-5F3D-035220B16CA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E9C6B2B5-C3DC-CBA4-EB09-5B841DF70863}"/>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37E45FB-FA4C-211D-BD30-56CD242F229B}"/>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EB100532-B44D-C6C7-6BCB-7902AC2075F3}"/>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DA6B9B-4686-ED5B-5237-851991F77E22}"/>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1B5CF8F5-D7C4-FA2F-6D65-30302A17489D}"/>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1DC72F08-A0FF-DEB4-8CF8-E51911A47D6F}"/>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F8F12FA-40C7-C424-17D3-710D2694E8F6}"/>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CF98FAB-B9EF-AE66-1420-877397A47724}"/>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0DFD36D-4635-71A1-02CF-F4042D21EEEA}"/>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CD835340-9785-6732-D4B1-D9D68D458763}"/>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F04E899-B473-DB81-DB30-F7088B1F423F}"/>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8B9531A-11BA-06B9-A56D-86DF0803547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68152E23-9C08-5F64-EB0D-67055C4EE9EA}"/>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29122503-8D47-E6B2-9AB1-1BC9099FE80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CD8C8AC4-1DCC-1ABF-FCD9-B0915B886F32}"/>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0EB9AA43-9555-A3CE-F8C9-4C9010397D5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151017" y="273645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BE630597-68ED-ADB9-1FF7-81CB8F366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182088" y="151089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A6672207-27CE-D96E-3F2E-5E4277244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925142" y="1688225"/>
            <a:ext cx="2276562" cy="1740064"/>
          </a:xfrm>
          <a:prstGeom prst="rect">
            <a:avLst/>
          </a:prstGeom>
        </p:spPr>
      </p:pic>
      <p:sp>
        <p:nvSpPr>
          <p:cNvPr id="34" name="平行四辺形 33">
            <a:extLst>
              <a:ext uri="{FF2B5EF4-FFF2-40B4-BE49-F238E27FC236}">
                <a16:creationId xmlns:a16="http://schemas.microsoft.com/office/drawing/2014/main" id="{AD56DC48-DC00-0639-A41F-090D8A6DDA7D}"/>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D6826EB9-4BDF-BF7E-5661-FF8EDE2571A0}"/>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ABDC469-50E4-8375-EE50-85E10C939CE3}"/>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15141E6D-CDCA-0CFF-0D37-DCB39E33A717}"/>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D35AADE5-2962-29A4-17F8-D116EEA6C65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5B78351-A5B7-FD52-EA6E-FC033D1DAF70}"/>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2B8AD5F-5BA0-D8E4-2153-1135A116681D}"/>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BBEBC799-BB2E-27E9-DE14-D83C2E2829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37A7F2DA-D4CC-8FB1-5052-CC28DBC996F8}"/>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53160A51-BDEE-386F-3925-A1B8F13F06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4C14EC6D-2DC3-E549-39D1-B7A2CDAF4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952C2BDF-6D40-F6E5-256A-239FD0B56A6C}"/>
              </a:ext>
            </a:extLst>
          </p:cNvPr>
          <p:cNvSpPr/>
          <p:nvPr/>
        </p:nvSpPr>
        <p:spPr>
          <a:xfrm>
            <a:off x="56810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D4BB1225-51E8-1C4C-1E10-4C79FF1D04BB}"/>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971A67BC-9894-E989-A8AF-10BFAA3DAF8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C18C6461-6317-744B-FAA2-0F6D8077FEA5}"/>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p>
        </p:txBody>
      </p:sp>
      <p:sp>
        <p:nvSpPr>
          <p:cNvPr id="60" name="テキスト ボックス 59">
            <a:extLst>
              <a:ext uri="{FF2B5EF4-FFF2-40B4-BE49-F238E27FC236}">
                <a16:creationId xmlns:a16="http://schemas.microsoft.com/office/drawing/2014/main" id="{BBC348D6-86C4-96A6-82DB-94580D1F88E6}"/>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18</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DDC5708D-41D1-2A50-D277-6B1498EC66B3}"/>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16502001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26DF-A2C9-8888-AE87-0EB735C9813C}"/>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0C8B2902-950E-721B-1C97-A60F77A559B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F4E6222-5B20-208F-1EFC-C6D3EFC1E038}"/>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C044E4C9-FAFE-988D-0413-7AA95F31E56F}"/>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9310905-192C-638E-0834-FBDA90E6C4A2}"/>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2BBE91EA-F5A9-EE56-AEDA-05A3B8D8E19D}"/>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095FC698-31A0-E406-2978-AB58B1472256}"/>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3BED1F9C-DA09-160C-038D-14ECA4691464}"/>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D048E51B-3AAD-D79F-D1B8-808DF717F92D}"/>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F4E6EC47-0379-008B-18F3-9AF365292C5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DC78C65-FDE8-D9F3-D2F2-F48DED290718}"/>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FABFEDE-120F-2601-7B36-76518511C007}"/>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75D9B42-1BF9-49F8-CF9D-1C9E9267E53A}"/>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28EA0C13-F58A-307C-2202-CF2983325AF4}"/>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0E9702-4CCE-6CE3-483A-6593B2957D4F}"/>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8D59704-9C75-0D96-6E57-1FF3A07D60B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BD3CE0E-4CDC-4E40-97D8-48F6007EB278}"/>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E889592-C6D7-83D1-2880-65E73B9E5A61}"/>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E9EA232A-FCE8-CA4C-4A73-909224EAD8C2}"/>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E312003-B5C8-E0FD-C5A0-15F54C4C89F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B1771CE-8119-1BDE-9CB8-B38FA1DF88FE}"/>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705C4F5-27B6-2E83-B222-5D01520E1CBA}"/>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C4FBC9D0-8D25-C949-BA76-E22ECD6F28DB}"/>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DF05220-96FD-4A54-3E0F-B66F4BFB63D2}"/>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F39F6AB-78B8-DFE6-4703-CE0A3B6DE498}"/>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9596452-0B39-0E13-7C81-FCB75CB5057B}"/>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EAEE697-1623-C89E-8C94-1324893D64E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476284CE-4934-DC21-253E-CD465445C58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5F125666-A389-C2F4-0A64-F98689C0A7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243423" y="238225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B98FB252-5817-3A7E-AC62-02642A65B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516428" y="279329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4A27E9DB-02CB-6D6A-6BF0-6AF4C9C129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757852" y="1663882"/>
            <a:ext cx="2276562" cy="1740064"/>
          </a:xfrm>
          <a:prstGeom prst="rect">
            <a:avLst/>
          </a:prstGeom>
        </p:spPr>
      </p:pic>
      <p:sp>
        <p:nvSpPr>
          <p:cNvPr id="34" name="平行四辺形 33">
            <a:extLst>
              <a:ext uri="{FF2B5EF4-FFF2-40B4-BE49-F238E27FC236}">
                <a16:creationId xmlns:a16="http://schemas.microsoft.com/office/drawing/2014/main" id="{4CE18265-4C7A-DC80-47D0-8E14C2764BA9}"/>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DF2C24D9-DF0E-51C5-D0E4-C77EE5BB24D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D185CACB-835B-34B7-8200-A9A156EDDBA0}"/>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3E2333D6-49B1-F212-7A48-D16E50148BC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CD50711-FF45-03D1-9B0A-9DB33F1409D1}"/>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330418BF-A933-A119-D8FE-F93E98762B8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CE4A9E1-A799-E465-EF6B-569D386E6545}"/>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6CAC88E3-2E66-41F1-AAB6-BD8BAF862D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F5D1412C-E2B1-897E-6B7E-DC3CFA7D172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2A86D67A-75AE-74E4-49F0-D48AB09555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AD8222B3-D5F9-AFE1-958A-604A4CEBC0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D8C1422A-9641-5349-1D80-91E369C60CF7}"/>
              </a:ext>
            </a:extLst>
          </p:cNvPr>
          <p:cNvSpPr/>
          <p:nvPr/>
        </p:nvSpPr>
        <p:spPr>
          <a:xfrm>
            <a:off x="58588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8A2D7236-856B-BDC8-0EB6-13000CAE5473}"/>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FF542421-B195-7C02-B0FB-55CBC652C9C9}"/>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CB5589A2-3358-0856-13B3-53BE73505B0D}"/>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9AB08650-D9D7-B7ED-ECE4-46B0F646A9CA}"/>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18</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B33C95B5-E236-33A2-C4FA-6334C92C237A}"/>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218847066"/>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10043-F0E7-6807-50DF-A8CF78D19A6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678EFD37-5222-E018-FE86-D629E11274F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B5F03EC-CA2C-B4C2-451A-62C8130B624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1C68B5AE-BD0E-8176-0301-C80DB1E8C722}"/>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C7E6748C-3914-2765-F7C4-5EDC49FEF86C}"/>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FB4E0887-8E78-C753-CE79-E145EB53085A}"/>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3355259-BD08-1F61-FCC8-B1CE111A5C6E}"/>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005B813D-9D53-5291-63F5-2E85785E0179}"/>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A1A3E4F2-4182-42EA-EC58-ECE0BD6A6705}"/>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9ABD329C-54C8-A519-96B0-AC0766D6CBA4}"/>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E6C6993-4FF1-B970-0347-31A7E8CEAD92}"/>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A5C65DB-96C4-4194-F731-4E81833A4A9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A33FFF9-98C5-CDD5-1237-432460D6A0E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5D0EDFF5-7C5D-DD6E-F053-04910C7DCA82}"/>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47224FB-D6AA-62AE-B6B2-9BCC4DA5FE0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A3D6C1B-1382-1CBC-34FD-FA45E0B1C691}"/>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6EA3922-4BAE-D674-2340-54899A81DCF8}"/>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4F40C2A3-C8D9-A8A5-481B-4EF872805478}"/>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454E352-B3A7-DE00-47A5-4398968BA789}"/>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C64CBA-11A7-E422-2BC3-B09E9F3798E2}"/>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CB51E07-1E80-C27C-0020-4EB7E582FEC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9BD8A4D-BCF6-B17C-1F26-437583346040}"/>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9FE4E101-E429-076F-05FC-8AF49F67472F}"/>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4A08DC1-BD47-62AA-70BA-35B3D0DAB6DB}"/>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31F1AE36-4951-631A-C074-F6DFECC68D6F}"/>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B6FBAAE4-7E04-9900-0D6D-D56ADDFBB9C1}"/>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A08EBC5E-3A89-ACC9-2820-537310A62266}"/>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6DAC7B3-C784-F0EC-0E3A-7FD9232017F3}"/>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982C1F2-771C-FB20-96E5-E34C62BF020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243423" y="238225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3F0732E5-84EF-723F-08E0-8899554B3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516428" y="279329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0450C868-1BB2-95B6-96BD-06B0C231C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757852" y="1663882"/>
            <a:ext cx="2276562" cy="1740064"/>
          </a:xfrm>
          <a:prstGeom prst="rect">
            <a:avLst/>
          </a:prstGeom>
        </p:spPr>
      </p:pic>
      <p:sp>
        <p:nvSpPr>
          <p:cNvPr id="34" name="平行四辺形 33">
            <a:extLst>
              <a:ext uri="{FF2B5EF4-FFF2-40B4-BE49-F238E27FC236}">
                <a16:creationId xmlns:a16="http://schemas.microsoft.com/office/drawing/2014/main" id="{FFD54C46-EDD1-13FE-029C-D29CC0D0BF03}"/>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7BBDD9F9-3A4C-2AB8-9677-06449F4ADDC8}"/>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DF71F1A0-542F-BC5E-BF59-ED16A309ACEC}"/>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72D0C4DF-2CFB-F1C8-2773-7927FAB88FAB}"/>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7E6E4C5-6854-5303-0326-A8E57AB7E0AE}"/>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B996F8E-4049-1AC6-CDC0-EAE1F42BAEFB}"/>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1DD9D81-6C6F-48D6-960B-541BCB79B28A}"/>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B7FBF722-64A0-C8FF-23E1-1CB5906B3E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2D6D753-8C4C-CFE0-FFBA-27B11B666FD1}"/>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B6FD3F62-ED4D-40FE-4F6A-C6BC9749ED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115DBB2F-5257-4F72-9F3D-27625BB08B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3A538DCD-5345-6B01-1391-709D043AE94F}"/>
              </a:ext>
            </a:extLst>
          </p:cNvPr>
          <p:cNvSpPr/>
          <p:nvPr/>
        </p:nvSpPr>
        <p:spPr>
          <a:xfrm>
            <a:off x="58588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70D4F7AB-B3D0-2423-7C3D-7724258FD582}"/>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C513C503-DA17-F7D3-30F1-280F260777CD}"/>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C160E956-1931-24F3-54BC-796748DF2AD5}"/>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D5297C07-37D2-CA3F-FBD7-96C900E4A9DE}"/>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18</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44943B26-9507-4FEF-BFF3-3048898472FB}"/>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A67BACA9-BE72-51E7-0C13-2936B5A6824C}"/>
              </a:ext>
            </a:extLst>
          </p:cNvPr>
          <p:cNvSpPr txBox="1"/>
          <p:nvPr/>
        </p:nvSpPr>
        <p:spPr>
          <a:xfrm>
            <a:off x="10472294" y="1867504"/>
            <a:ext cx="1228725" cy="369332"/>
          </a:xfrm>
          <a:prstGeom prst="rect">
            <a:avLst/>
          </a:prstGeom>
          <a:noFill/>
        </p:spPr>
        <p:txBody>
          <a:bodyPr wrap="square" rtlCol="0">
            <a:spAutoFit/>
          </a:bodyPr>
          <a:lstStyle/>
          <a:p>
            <a:r>
              <a:rPr lang="en-US" altLang="ja-JP">
                <a:noFill/>
              </a:rPr>
              <a:t>19</a:t>
            </a:r>
            <a:endParaRPr kumimoji="1" lang="ja-JP" altLang="en-US">
              <a:noFill/>
            </a:endParaRPr>
          </a:p>
        </p:txBody>
      </p:sp>
    </p:spTree>
    <p:extLst>
      <p:ext uri="{BB962C8B-B14F-4D97-AF65-F5344CB8AC3E}">
        <p14:creationId xmlns:p14="http://schemas.microsoft.com/office/powerpoint/2010/main" val="30885682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AF404-A3CA-F89E-B391-8B218F6166C7}"/>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C45BA10B-20E5-CFEA-7E52-17ACDC2FC612}"/>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D57AE86A-EFE0-D349-AE09-9D8548AA6943}"/>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0D35243A-B949-18A5-61FB-5840B3AD6E0A}"/>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2A85DA6E-D013-8A85-D1F1-79670E9336AF}"/>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1D434793-F332-B545-725D-731167E9CB1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E5AE177F-F388-C845-EB41-AD0E2A8CE08B}"/>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3C4061F9-13CF-42D2-A2C1-96A21A68E0AC}"/>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77571EF2-73B8-7972-0315-E365E4B2ACC2}"/>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ACAFB1A8-3348-D4C1-54D2-91F56105F7E9}"/>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57CBFD8-EDC9-CC2A-D0CE-33492D5DFABA}"/>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291B337-2AD9-5C1E-B480-3A9E30DA2D09}"/>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16E5916-68E0-E59E-11BA-303C80D6748F}"/>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418D09F5-7AED-CDCC-8E6B-B70DCBF557DD}"/>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102CC7D-1B49-6D16-01D6-C7E8C598F318}"/>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0176661-0F08-AC5E-F330-E2F72760FE1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9903994-8D4E-C516-FD02-B3BF17EF1C5A}"/>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4CD44BA4-C50B-A553-6EAE-4BD8F9DD8BD4}"/>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60E3DC3-7238-C1BC-4278-1CAD035C34F4}"/>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4D5C289-F0AF-64F9-0771-7095418F026E}"/>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8FEAA85-3763-A2C2-F12F-8D938ECDEB46}"/>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79103C5-190F-CB81-2273-9876183A47B7}"/>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EED75F3D-C971-A1F9-4A45-B1C30B2F62D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F392646-953E-A4E3-8AAC-E603A911B1A7}"/>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1918974-D0E5-7B09-8779-796F7DB8F74E}"/>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08BEAECB-DB2E-64D8-555A-35B41D099C5A}"/>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51F25F29-F13C-ECB0-1644-1255043601B1}"/>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97B5F19C-9758-3E01-AA29-C6BE524EC541}"/>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3665A364-8D6A-E1A0-810A-0AC2E69056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564433" y="168604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FD18E3B6-8C8A-662A-A3B9-0071BFB59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538381" y="367545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8AB7F73-23C6-6CCA-863F-060E321295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372052" y="2648302"/>
            <a:ext cx="2276562" cy="1740064"/>
          </a:xfrm>
          <a:prstGeom prst="rect">
            <a:avLst/>
          </a:prstGeom>
        </p:spPr>
      </p:pic>
      <p:sp>
        <p:nvSpPr>
          <p:cNvPr id="34" name="平行四辺形 33">
            <a:extLst>
              <a:ext uri="{FF2B5EF4-FFF2-40B4-BE49-F238E27FC236}">
                <a16:creationId xmlns:a16="http://schemas.microsoft.com/office/drawing/2014/main" id="{648C2D70-2CAD-67B7-0F23-8786B5DB68F8}"/>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8FFACBBC-531C-84AF-5402-7A5E9A0C3A8B}"/>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C19EF08-CB8F-ACE3-6BCD-688927661795}"/>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2A7F8297-4F0C-E876-FE81-705B751B3AA1}"/>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AEE8912-9BDE-E26E-A927-0924DB189A62}"/>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F4C2F58-2333-E455-8FB6-4E934B2251A3}"/>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BA19A23-2E41-1C8B-A29E-D8F394E2B442}"/>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E459B51D-78E5-1EBE-2DF7-4CE3D33EA5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576E42F-9954-7711-2AE9-03F1FC574B2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0EF41220-4C4F-E186-578B-00E83C68B8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78F8A76F-3696-666C-3E05-41AD709F1C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E9699198-0779-60BD-07B3-A3E55A00390B}"/>
              </a:ext>
            </a:extLst>
          </p:cNvPr>
          <p:cNvSpPr/>
          <p:nvPr/>
        </p:nvSpPr>
        <p:spPr>
          <a:xfrm>
            <a:off x="60398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DE6A45BC-D96F-6F0D-3217-398105E8E5E0}"/>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66B043C5-6299-A5A3-8A84-978DACDFB73A}"/>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ACF08744-EEAB-1343-8FF4-9FCED6FEE343}"/>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A3F57114-D1CD-9D5D-1A3E-CE1D985097C1}"/>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19</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2F4D11DA-7F7F-858B-0E59-48215FB1B68C}"/>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5" name="テキスト ボックス 64">
            <a:extLst>
              <a:ext uri="{FF2B5EF4-FFF2-40B4-BE49-F238E27FC236}">
                <a16:creationId xmlns:a16="http://schemas.microsoft.com/office/drawing/2014/main" id="{F7C4B565-C7BC-CA19-5B7F-B593CF1D549A}"/>
              </a:ext>
            </a:extLst>
          </p:cNvPr>
          <p:cNvSpPr txBox="1"/>
          <p:nvPr/>
        </p:nvSpPr>
        <p:spPr>
          <a:xfrm>
            <a:off x="10480022" y="1369723"/>
            <a:ext cx="1228725" cy="369332"/>
          </a:xfrm>
          <a:prstGeom prst="rect">
            <a:avLst/>
          </a:prstGeom>
          <a:noFill/>
        </p:spPr>
        <p:txBody>
          <a:bodyPr wrap="square" rtlCol="0">
            <a:spAutoFit/>
          </a:bodyPr>
          <a:lstStyle/>
          <a:p>
            <a:r>
              <a:rPr lang="en-US" altLang="ja-JP">
                <a:noFill/>
              </a:rPr>
              <a:t>18</a:t>
            </a:r>
            <a:endParaRPr kumimoji="1" lang="ja-JP" altLang="en-US">
              <a:noFill/>
            </a:endParaRPr>
          </a:p>
        </p:txBody>
      </p:sp>
    </p:spTree>
    <p:extLst>
      <p:ext uri="{BB962C8B-B14F-4D97-AF65-F5344CB8AC3E}">
        <p14:creationId xmlns:p14="http://schemas.microsoft.com/office/powerpoint/2010/main" val="1092431632"/>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85B42-0021-E847-A1C4-8110DD7B86E6}"/>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2F304A76-288D-F30D-59CC-851A9D97B22F}"/>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D357D80C-3E3D-C04D-19F0-C1A6CF3169F5}"/>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60E3FB82-1E9A-6DB7-0147-927C1B4F7E7B}"/>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F0F6DA7D-2595-9436-E9ED-42923FD52BD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6B32A585-6698-54BD-853D-F06D59DB0220}"/>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57D0A0BA-1E75-4677-5305-262728B899F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E2D3841A-2EC6-10F3-39CC-426EC3BE5AB2}"/>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EF9467C0-48FC-1331-E2C2-E1DC2617FEE9}"/>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2AF3BF49-E34D-6AF3-D2A1-5D22155AFBF8}"/>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B271D18-DD03-829B-B12D-F9C414B4ECB3}"/>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5A832ED-912C-0B71-2A68-77F869AB226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7D9F7F8-A9A5-B728-BF23-DA7135CB8022}"/>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560A2617-84EC-CC08-E110-3214FA1360ED}"/>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B4E393E-1EC8-6BD5-9049-664F66AAB124}"/>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55EA65B-9143-22D2-A5D6-E86591017681}"/>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45BB833-8E80-E6AD-6991-22A4BA2ADB32}"/>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19591F0F-FE09-6E9C-34BF-E3B211BAC977}"/>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420555AC-F149-3B83-DE21-C5B4C6BC5AB6}"/>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80F076A-210C-FD16-B034-2E83BE5F533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D0EEF8B-F605-ED57-ED02-7E310BD65DAF}"/>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BA76478-2712-B82B-A8AF-47E85A0C6CEE}"/>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3DFB6A53-8E99-8472-575D-AFD5C02FBA1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287F3728-0EC8-86EB-5CD9-4BDEF1E94939}"/>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A1A0101-FF7B-273D-016C-931CA5B7868F}"/>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56D503AF-2489-7CE1-DDBB-04FA50506F3B}"/>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56B04D9F-5245-713D-59F8-D00FAB6355E7}"/>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3AE1E60-492E-4589-8D4D-13FD8A38390A}"/>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E549B367-5F22-7AF4-AB3F-626F1334D47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564433" y="168604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33484706-095B-1BF7-A25F-D13ACB6DC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538381" y="367545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E9B8214F-C9A2-A507-8031-9B2526AED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372052" y="2648302"/>
            <a:ext cx="2276562" cy="1740064"/>
          </a:xfrm>
          <a:prstGeom prst="rect">
            <a:avLst/>
          </a:prstGeom>
        </p:spPr>
      </p:pic>
      <p:sp>
        <p:nvSpPr>
          <p:cNvPr id="34" name="平行四辺形 33">
            <a:extLst>
              <a:ext uri="{FF2B5EF4-FFF2-40B4-BE49-F238E27FC236}">
                <a16:creationId xmlns:a16="http://schemas.microsoft.com/office/drawing/2014/main" id="{62B03F6B-A014-2437-0A08-ED394E88ADA2}"/>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38A8B084-4461-65D5-0D9F-D45678D66B74}"/>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2AA31B0-8B5C-6F31-24C6-7AFCF58A6880}"/>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8CFF58A5-345C-5DF5-6E0C-3A1FA2E5CE4F}"/>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FD02202-84F5-96ED-0D05-FEEB0037C637}"/>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0DAABD5-85C2-FBA4-8BD5-2F69F4162CDD}"/>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5333F29-2DF9-4B5B-BB47-43925A3EC5D1}"/>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C0E72F34-2810-12F0-19BE-D066B8595B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632F37FE-91EE-7945-2316-ECD735D9A07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930C3106-6C71-5805-A500-857A379106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2C433422-31F0-A76D-B263-47B711860E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1DD3A106-F921-EBEB-F8FE-AC2219205523}"/>
              </a:ext>
            </a:extLst>
          </p:cNvPr>
          <p:cNvSpPr/>
          <p:nvPr/>
        </p:nvSpPr>
        <p:spPr>
          <a:xfrm>
            <a:off x="60398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67F51F87-49A0-3BCB-79B2-F596083DE85E}"/>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CE1695A7-D7FA-CE0E-1A43-87FB3AFAD71F}"/>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F0987E68-EE54-3E35-702C-C004EA3EB75A}"/>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70FA4C8C-4B3F-DACA-90E5-4C8B8FBF8A14}"/>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19</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8B853F0D-3260-E3F2-16C4-0D57F2DD314B}"/>
              </a:ext>
            </a:extLst>
          </p:cNvPr>
          <p:cNvSpPr txBox="1"/>
          <p:nvPr/>
        </p:nvSpPr>
        <p:spPr>
          <a:xfrm>
            <a:off x="10831345" y="1855502"/>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242274791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E80C-4783-84D9-F68B-4619DF3C6CC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61D18C4D-FCDE-A52E-9ADC-FBBC53E17E8A}"/>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681E064D-E77D-C373-67D2-A29A7E27E929}"/>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C59D7B22-4839-E3C5-63AF-D5390A08A436}"/>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A3EAD130-5EBB-E308-FB1F-16EB4BA32D9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EABAEF72-AF7F-AE5A-ACD5-63DC3D06BCAD}"/>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FE8CF4D-8CCC-53ED-25CE-F9FACD5908C4}"/>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8F90A138-907F-442F-1147-14D7B7672E11}"/>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D0D6F6BC-F3D9-9489-2AF1-CA83384C6FCF}"/>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55512278-2DF4-64AD-8AEA-21A75960EBB2}"/>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887679F-8DFD-DAB0-A167-45EC257A93D7}"/>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5D5A7BB-6362-191A-FEA7-76F9F29452B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757053E-A1D2-DBE9-9E1B-C7C84E6E9B5D}"/>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B0514166-472A-60C4-225C-B226BEFABC92}"/>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CBE16E5-4A8B-BBFA-248D-E4B448430CD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0827F3D-4886-E666-397B-297301EE5F65}"/>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E6EB80B-30A1-91D3-34FC-B7F3DEF8DF6D}"/>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7E77F572-7F68-561C-E82C-A674FA108E04}"/>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8C83651-EF3F-884C-6CB4-ED4727238822}"/>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B5032A7-BA1C-BF1C-D624-0A5ACD856CAD}"/>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86C866F-F1F0-F7A5-D31D-C27B698CB342}"/>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839C640-6061-52FE-6E25-8BB6DB96D403}"/>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3F33FE18-15CB-3C62-D653-12DB2403E36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2A243B4-B0F6-256A-6A29-7716A375266C}"/>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3CB5AC8-B112-535B-1BBB-51FC6B80C2B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434E1864-E612-CD9D-C540-16AE6F6E473F}"/>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C557EA5A-232C-A8DF-4120-A9863C8E9F48}"/>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476A8320-5E81-39E4-CCEB-F51F3EDDF124}"/>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79CDF695-0F9F-B18E-6C38-F40B8385D61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519740" y="369051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2F4F8A33-6511-F29A-2FDB-AE2E9CAEB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226552" y="237355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927D679-77B5-24EB-D682-94A506FAF9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324289" y="2857804"/>
            <a:ext cx="2276562" cy="1740064"/>
          </a:xfrm>
          <a:prstGeom prst="rect">
            <a:avLst/>
          </a:prstGeom>
        </p:spPr>
      </p:pic>
      <p:sp>
        <p:nvSpPr>
          <p:cNvPr id="34" name="平行四辺形 33">
            <a:extLst>
              <a:ext uri="{FF2B5EF4-FFF2-40B4-BE49-F238E27FC236}">
                <a16:creationId xmlns:a16="http://schemas.microsoft.com/office/drawing/2014/main" id="{B117582E-3989-9253-C15F-539C1A07C88B}"/>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AD268CB1-333C-147F-C327-00797B6B3747}"/>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6C27109D-1993-2473-1845-AA0781A21CC6}"/>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0181C508-C196-7E78-D933-C1A8A8C88499}"/>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9A8A3C0-138B-294B-D346-6F17452D43C5}"/>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C3A53EB5-40C3-46F3-0B62-AED68114092F}"/>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E5BC775-BCEB-3CB7-4A1D-F7938AAE4738}"/>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C300556-0CE4-B4F7-6BD2-E2C5E01C43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A3189691-339F-1909-D648-BDF50AAEABB7}"/>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13BEDFAF-7921-1AAF-A2EB-F12DE2FD78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5D847AFC-3668-A55A-9E8C-234608A7F7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AD98334F-8FBF-0252-A613-BB378A1AC62F}"/>
              </a:ext>
            </a:extLst>
          </p:cNvPr>
          <p:cNvSpPr/>
          <p:nvPr/>
        </p:nvSpPr>
        <p:spPr>
          <a:xfrm>
            <a:off x="62208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2427771F-0809-4019-D9FD-39AA5FF56D22}"/>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2044AA8E-4AE4-09B3-F5FD-D0484605E415}"/>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F79D69C8-7CDF-5F2F-964B-48693C9916B4}"/>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FC614FE2-3158-0F77-24C4-A83DDC9DD494}"/>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19</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B212600E-9C92-C00D-7DBD-09D4E569A59D}"/>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3105786550"/>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B00F5-635D-331D-91E6-E607A31D4F8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0609920A-0685-F19E-BB2F-F2EF1925DEB4}"/>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655687CA-ED2B-8409-1BA8-D9DFD00229B0}"/>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557DBF9C-2A2A-F2B2-283D-FEB40E134587}"/>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8E77A53-E54C-1822-3A1A-F164DAFB3A2C}"/>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CA25A8E-74B6-AB3A-EEA7-3918051E0837}"/>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97EE7AF2-CEE7-808E-5E2D-5CF9E3B9D254}"/>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BFB439F-7E00-DE86-4CC4-7ECAEB8B7D85}"/>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3C1EB211-E5B0-59AE-C538-669BFD9D1747}"/>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05934A07-6F30-9076-B209-7C482EF3D1F7}"/>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DBE836E-031A-D598-54CC-3977F2CCB0CE}"/>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5FC7075-7E52-7B43-0CBE-D8070FA2E02B}"/>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31ED5E3-3B02-C9D2-7EC7-5456ED2C62E2}"/>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607A3242-9254-64D9-EA4E-24187ED9EF0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585027B-B946-D396-D6ED-7284EBBFA660}"/>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C7F3E3B-BFDD-32C0-49D8-41E3FC5FB31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D7F5508-260B-D7A1-8EAB-2E864992626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0AC8FC66-6530-F44D-BB69-7DCED777BBEB}"/>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46D8694-464B-2660-047E-0D1C17977FF6}"/>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ACBF956-5D32-D051-8E98-F37FB8B39032}"/>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9DBC9F9-6C1E-1247-D2CF-EF8667B51A2F}"/>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5817940-4AC1-745F-927A-9ADDB57051C2}"/>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C0AA79FB-E70D-882C-550F-297B2B7992CE}"/>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B5223E-C133-5A2E-54C6-E3FCEE4A8999}"/>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88229F0C-5280-9840-23C3-1E663D566B05}"/>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93B0ECC6-9D22-5B7C-D2CB-72A7AA905F2F}"/>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5707E239-7FD1-7E12-256B-671A2D96CC4D}"/>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EC4F346-F189-5C58-CC69-0CB7A042DF31}"/>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D914C114-FAD7-5F18-8AE1-24A25F2088C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519740" y="369051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A816B67F-2594-FA95-231A-67724E2EE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226552" y="2373553"/>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CF8BA027-E957-8B15-2A26-557F858AA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324289" y="2857804"/>
            <a:ext cx="2276562" cy="1740064"/>
          </a:xfrm>
          <a:prstGeom prst="rect">
            <a:avLst/>
          </a:prstGeom>
        </p:spPr>
      </p:pic>
      <p:sp>
        <p:nvSpPr>
          <p:cNvPr id="34" name="平行四辺形 33">
            <a:extLst>
              <a:ext uri="{FF2B5EF4-FFF2-40B4-BE49-F238E27FC236}">
                <a16:creationId xmlns:a16="http://schemas.microsoft.com/office/drawing/2014/main" id="{B67F6C7E-E71E-A0EF-72DD-1601A0AF1EDE}"/>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8A3F9522-2B6D-2263-66DF-71FD1A1C338C}"/>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2CE824E-4A6A-C47C-11C2-FE86FB9E0787}"/>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AAA935D9-CA53-7EF9-762C-681A634A4CC3}"/>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63CEB65-91D4-F8CD-024C-F6322615A830}"/>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9B4FA3C-4A13-D297-EE34-E81A73D5360F}"/>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FE0B2EE-723F-F804-BB3F-4EE424126D3A}"/>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D69912BC-1D98-EDDB-B71F-0F0405DF2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FD4D4B0C-F8AC-8D80-3CD4-9BCDE50D479F}"/>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B52E3100-3EB8-6A5D-53EA-EA9FE97368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379949EA-EB07-B417-CFFA-DF137B7C0D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095D05AD-9741-6C9E-7D1F-6177D6F4F855}"/>
              </a:ext>
            </a:extLst>
          </p:cNvPr>
          <p:cNvSpPr/>
          <p:nvPr/>
        </p:nvSpPr>
        <p:spPr>
          <a:xfrm>
            <a:off x="62208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A46972F7-9E27-C047-CD87-A5E07A2B329B}"/>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0AC521D-20EA-0BFF-FDFC-A70AF2DFE399}"/>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BE77838B-C326-2755-AA6F-78CAFBFB2DFD}"/>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DAF0475E-692A-F1DD-3815-60B3327991C4}"/>
              </a:ext>
            </a:extLst>
          </p:cNvPr>
          <p:cNvSpPr txBox="1"/>
          <p:nvPr/>
        </p:nvSpPr>
        <p:spPr>
          <a:xfrm>
            <a:off x="10475159" y="1615711"/>
            <a:ext cx="1228725" cy="369332"/>
          </a:xfrm>
          <a:prstGeom prst="rect">
            <a:avLst/>
          </a:prstGeom>
          <a:noFill/>
        </p:spPr>
        <p:txBody>
          <a:bodyPr wrap="square" rtlCol="0">
            <a:spAutoFit/>
          </a:bodyPr>
          <a:lstStyle/>
          <a:p>
            <a:r>
              <a:rPr lang="en-US" altLang="ja-JP">
                <a:solidFill>
                  <a:schemeClr val="bg1"/>
                </a:solidFill>
              </a:rPr>
              <a:t>19</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4760524C-C5CF-74E1-551A-2A70A2768DD3}"/>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587B00C8-13A9-6536-7B6D-491479926523}"/>
              </a:ext>
            </a:extLst>
          </p:cNvPr>
          <p:cNvSpPr txBox="1"/>
          <p:nvPr/>
        </p:nvSpPr>
        <p:spPr>
          <a:xfrm>
            <a:off x="10472294" y="1867504"/>
            <a:ext cx="1228725" cy="369332"/>
          </a:xfrm>
          <a:prstGeom prst="rect">
            <a:avLst/>
          </a:prstGeom>
          <a:noFill/>
        </p:spPr>
        <p:txBody>
          <a:bodyPr wrap="square" rtlCol="0">
            <a:spAutoFit/>
          </a:bodyPr>
          <a:lstStyle/>
          <a:p>
            <a:r>
              <a:rPr kumimoji="1" lang="en-US" altLang="ja-JP">
                <a:noFill/>
              </a:rPr>
              <a:t>20</a:t>
            </a:r>
            <a:endParaRPr kumimoji="1" lang="ja-JP" altLang="en-US">
              <a:noFill/>
            </a:endParaRPr>
          </a:p>
        </p:txBody>
      </p:sp>
    </p:spTree>
    <p:extLst>
      <p:ext uri="{BB962C8B-B14F-4D97-AF65-F5344CB8AC3E}">
        <p14:creationId xmlns:p14="http://schemas.microsoft.com/office/powerpoint/2010/main" val="1105054565"/>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75C-B4C1-AC92-5180-75F590043E1A}"/>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0FCBFDB2-D722-671F-7907-816786DE1A8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CB578FB-771C-1519-C7B5-E2CB0ABFF4F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72AD200C-BF92-E214-E30D-A45D10916DA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FD35AAE4-BB9A-9D2D-5B71-E005D29B51C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8C67EC62-1471-589C-0AAB-8DFE4EA87694}"/>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6A2682CC-AFB8-F06B-04F4-B9D75D3BDF4F}"/>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9B906D3-F759-8B8C-DDA9-5DD3509DD924}"/>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3579021A-C228-0801-00B4-2BC037AE9892}"/>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84FBBFA9-4974-1A55-C72F-5E5B36D64AF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32AB11-E2AC-5A12-D718-4E958EBEBF75}"/>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4CE7C22-8851-CB8F-39B2-B658D84C4592}"/>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8CA8C23-8867-920D-A1BE-F6E0E14769FF}"/>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11C61D20-A5C6-4CF6-69DE-55D3A5A8A2EE}"/>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000D942-E2C0-185F-DD36-E62D4104CC46}"/>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C445F4B-9F37-0819-7EF4-9A269876CEB7}"/>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FC0827A-3DF1-8CDA-D098-76539793B708}"/>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7E91F244-F140-66EC-FECF-281027CCB869}"/>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0D1B36BB-CF1C-7101-E8D6-B915515A5769}"/>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84E35B5-EAD7-A800-F883-489F2D7E879C}"/>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D01293D-130F-3915-2632-7B167B8035E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32C84D8-224D-C6C1-DB46-BEE302750286}"/>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99C6384A-9DF6-A11F-30E1-3E13B962803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6124801-14C3-B652-22ED-B0463D1C765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B900F249-4AF1-ECC1-E8B6-9359A77FE980}"/>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C69095C6-A7DC-A7B4-A795-4A82B5E51E36}"/>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7671C545-4F5A-DD54-A17C-AF350A8D83F5}"/>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6D64B61D-3F6B-F708-5D23-C61BF05F91D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E3A7D826-C0E2-D89E-75B0-2936B791A1B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201603" y="372974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EFB9AF65-F79F-36A8-AC51-8333C66AD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822304" y="301994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60909C64-0F25-839C-81E9-01D97F3D3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901781" y="3618338"/>
            <a:ext cx="2276562" cy="1740064"/>
          </a:xfrm>
          <a:prstGeom prst="rect">
            <a:avLst/>
          </a:prstGeom>
        </p:spPr>
      </p:pic>
      <p:sp>
        <p:nvSpPr>
          <p:cNvPr id="34" name="平行四辺形 33">
            <a:extLst>
              <a:ext uri="{FF2B5EF4-FFF2-40B4-BE49-F238E27FC236}">
                <a16:creationId xmlns:a16="http://schemas.microsoft.com/office/drawing/2014/main" id="{05CFB590-CAE0-5F98-5652-1FAC25B75CBF}"/>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695D8F4-9220-4087-6FBA-F444DC3D3AA8}"/>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BDE6B4D-46B8-4ACD-F536-F9E6D25B51E7}"/>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7E947413-0901-C226-8152-F252B13BABEB}"/>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CAF9856-496A-730E-AD42-CD03FA6D9C17}"/>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14530FD-B877-3CD0-8EBC-7F18AFEBD54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E05B72C-812B-EFA0-E546-58DCB38438D3}"/>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21E464F8-04DC-991E-B7B2-6E2FB87F3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56A88335-F43D-BEAA-56B8-54F046EE13F5}"/>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69F3DA1E-26A1-851C-4EEC-BA3D30B8BC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C94F41C4-7D53-7307-B4A5-0102077E54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47B2E96D-C7EF-A3CE-388E-41B5DFBF1B95}"/>
              </a:ext>
            </a:extLst>
          </p:cNvPr>
          <p:cNvSpPr/>
          <p:nvPr/>
        </p:nvSpPr>
        <p:spPr>
          <a:xfrm>
            <a:off x="64018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84AAE72C-E6EA-FF99-B588-9E220A8015B4}"/>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1B002B0A-2D80-E34C-C50C-A57E03F9E8DB}"/>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E10EC820-D262-A9E5-507A-DD1D1A7D76CB}"/>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587244B8-BDF7-3BD2-754D-427864DB917E}"/>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20</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9FA3BE2D-F001-715E-034E-F156FC878A2D}"/>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4" name="テキスト ボックス 63">
            <a:extLst>
              <a:ext uri="{FF2B5EF4-FFF2-40B4-BE49-F238E27FC236}">
                <a16:creationId xmlns:a16="http://schemas.microsoft.com/office/drawing/2014/main" id="{6B670439-7997-4F97-A82D-765BBBA31250}"/>
              </a:ext>
            </a:extLst>
          </p:cNvPr>
          <p:cNvSpPr txBox="1"/>
          <p:nvPr/>
        </p:nvSpPr>
        <p:spPr>
          <a:xfrm>
            <a:off x="10480022" y="1369723"/>
            <a:ext cx="1228725" cy="369332"/>
          </a:xfrm>
          <a:prstGeom prst="rect">
            <a:avLst/>
          </a:prstGeom>
          <a:noFill/>
        </p:spPr>
        <p:txBody>
          <a:bodyPr wrap="square" rtlCol="0">
            <a:spAutoFit/>
          </a:bodyPr>
          <a:lstStyle/>
          <a:p>
            <a:r>
              <a:rPr lang="en-US" altLang="ja-JP">
                <a:noFill/>
              </a:rPr>
              <a:t>19</a:t>
            </a:r>
            <a:endParaRPr kumimoji="1" lang="ja-JP" altLang="en-US">
              <a:noFill/>
            </a:endParaRPr>
          </a:p>
        </p:txBody>
      </p:sp>
    </p:spTree>
    <p:extLst>
      <p:ext uri="{BB962C8B-B14F-4D97-AF65-F5344CB8AC3E}">
        <p14:creationId xmlns:p14="http://schemas.microsoft.com/office/powerpoint/2010/main" val="116849661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60358-D333-7F35-CDE7-41EEC388B9E4}"/>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5C51C09-B617-9080-EF56-AB0DE1F77B95}"/>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B50C275-AA44-8998-559A-C97354F5283B}"/>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9C8F35E7-9952-53A8-97BD-B1BB3A421843}"/>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74604BCC-BD47-06F6-1F35-2EF1D2462ED5}"/>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45F73672-545C-773A-2C40-0E9ACCF4E620}"/>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88B98E2C-B0FC-9DAB-BDC7-E09AC6C9999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6358B35A-16CF-4CD4-41BA-19FBD04BD5DE}"/>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255931A0-259F-A36A-5C05-21B1A993AB3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DD1A235A-E89A-F79B-8966-80A3C5098BE9}"/>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F16C1A1-7EAE-6892-DF25-D81701F38F0B}"/>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8CF3AC4-2738-58DF-EC18-2077A399FF88}"/>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814E2FB5-FFA7-8A67-1BD4-2B2155EECF86}"/>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2C96A9C9-1C49-8CBA-0B9F-833B4FD43BAD}"/>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94722E4-CD60-E250-CC67-C398EA761EBE}"/>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9A4C129-0F7F-1C3D-FE33-9A4459179855}"/>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7388BFD-A654-F361-E445-309726B0EF90}"/>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7EBE6F10-3BCF-A40E-9504-E41B106F267D}"/>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CC19AD78-AD8D-FA19-7F02-EB2BABBA002D}"/>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F0BC030-AAB2-7105-FF24-17C123E14792}"/>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9D5D5CC-6E6E-86DE-A609-2F48EF40B5CF}"/>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9935310-DDA5-19B2-9580-B2456048186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FA1E205B-13DD-6E32-89DF-D9E6682074FB}"/>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FCB3B53-1288-5465-6744-E81A5C1EC016}"/>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D4961883-5015-C2B5-B579-1FEC635F0E8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17EF9F90-20A3-2AEC-9AC1-936E58E5023B}"/>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65088C47-27EF-E451-5BA7-74459A91E61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74902DEE-FBED-26F0-F6F0-7396B67C063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EA0EC592-7778-1E66-3438-432E58ED4FD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201603" y="372974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1AC73CE-8641-D612-EECD-55C3568B1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822304" y="301994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9C1CA171-D146-4C76-D40E-C6A8EB1BEC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2901781" y="3618338"/>
            <a:ext cx="2276562" cy="1740064"/>
          </a:xfrm>
          <a:prstGeom prst="rect">
            <a:avLst/>
          </a:prstGeom>
        </p:spPr>
      </p:pic>
      <p:sp>
        <p:nvSpPr>
          <p:cNvPr id="34" name="平行四辺形 33">
            <a:extLst>
              <a:ext uri="{FF2B5EF4-FFF2-40B4-BE49-F238E27FC236}">
                <a16:creationId xmlns:a16="http://schemas.microsoft.com/office/drawing/2014/main" id="{420E6CCA-70C5-22F6-2A36-39538819919F}"/>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1C0384A8-4CE3-AEC6-6E44-E6ADC8F5DDFE}"/>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72481AA8-E5BF-2D69-7994-AEF8079752ED}"/>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D6262F25-1572-68C8-2037-CB7CC11B3AA6}"/>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CBFE24F-9B4C-8F28-6B47-8A9E902EF92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FACACE1B-9098-0892-A540-1353099164CE}"/>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68FAC76-6C87-378F-8860-D7A621F20A55}"/>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23E4BC80-666D-3B41-7533-558BE9A301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5B8265A0-F3CB-EC49-CC9D-961A4D06DE5D}"/>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12E1566A-2C02-C265-9B6B-92CB50E024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AF6B66C4-4D9A-0B7A-2379-7A894EE9DE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90F0E860-33D7-C093-FFCE-ECA74CFFCAAE}"/>
              </a:ext>
            </a:extLst>
          </p:cNvPr>
          <p:cNvSpPr/>
          <p:nvPr/>
        </p:nvSpPr>
        <p:spPr>
          <a:xfrm>
            <a:off x="64018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BC6662ED-C876-AABB-0E03-4CCD567034E7}"/>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5251CF77-F30A-E78B-BFCD-2CDE5C2893D9}"/>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BAAC9A5D-1845-6DF9-1762-FD9484A7A755}"/>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AEAD3F26-900B-F05F-650C-7B012B5AD15F}"/>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20</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7FEDC6B1-D1FB-44DF-AB63-E98B2E8451C7}"/>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1995674065"/>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FA74E-533E-C001-2E3C-7EE14CFBD1FD}"/>
            </a:ext>
          </a:extLst>
        </p:cNvPr>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18D9C8A1-5CAC-79A0-A536-E664A2ADB235}"/>
              </a:ext>
            </a:extLst>
          </p:cNvPr>
          <p:cNvSpPr/>
          <p:nvPr/>
        </p:nvSpPr>
        <p:spPr>
          <a:xfrm>
            <a:off x="0" y="7010400"/>
            <a:ext cx="12192000" cy="2566468"/>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6F8D45A1-DC41-9DDA-6473-157D52633A9C}"/>
              </a:ext>
            </a:extLst>
          </p:cNvPr>
          <p:cNvCxnSpPr>
            <a:cxnSpLocks/>
          </p:cNvCxnSpPr>
          <p:nvPr/>
        </p:nvCxnSpPr>
        <p:spPr>
          <a:xfrm>
            <a:off x="6858000" y="7010400"/>
            <a:ext cx="0" cy="2566468"/>
          </a:xfrm>
          <a:prstGeom prst="line">
            <a:avLst/>
          </a:prstGeom>
          <a:ln w="50800">
            <a:solidFill>
              <a:schemeClr val="tx1">
                <a:lumMod val="95000"/>
                <a:lumOff val="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6F01D9F-7A8B-084A-253A-B35542A63233}"/>
              </a:ext>
            </a:extLst>
          </p:cNvPr>
          <p:cNvSpPr txBox="1"/>
          <p:nvPr/>
        </p:nvSpPr>
        <p:spPr>
          <a:xfrm>
            <a:off x="6586369" y="7756219"/>
            <a:ext cx="573741" cy="1077218"/>
          </a:xfrm>
          <a:prstGeom prst="rect">
            <a:avLst/>
          </a:prstGeom>
          <a:noFill/>
        </p:spPr>
        <p:txBody>
          <a:bodyPr wrap="square" rtlCol="0">
            <a:spAutoFit/>
          </a:bodyPr>
          <a:lstStyle/>
          <a:p>
            <a:r>
              <a:rPr kumimoji="1" lang="ja-JP" altLang="en-US" sz="3200" b="1">
                <a:solidFill>
                  <a:schemeClr val="bg1"/>
                </a:solidFill>
              </a:rPr>
              <a:t>段差</a:t>
            </a:r>
          </a:p>
        </p:txBody>
      </p:sp>
      <p:sp>
        <p:nvSpPr>
          <p:cNvPr id="21" name="矢印: 右 20">
            <a:extLst>
              <a:ext uri="{FF2B5EF4-FFF2-40B4-BE49-F238E27FC236}">
                <a16:creationId xmlns:a16="http://schemas.microsoft.com/office/drawing/2014/main" id="{1C798034-9DB6-7E69-0F54-140EEBD3496E}"/>
              </a:ext>
            </a:extLst>
          </p:cNvPr>
          <p:cNvSpPr/>
          <p:nvPr/>
        </p:nvSpPr>
        <p:spPr>
          <a:xfrm>
            <a:off x="4151428" y="7104530"/>
            <a:ext cx="2133600" cy="1429230"/>
          </a:xfrm>
          <a:prstGeom prst="rightArrow">
            <a:avLst/>
          </a:prstGeom>
          <a:noFill/>
          <a:ln w="76200" cap="rnd" cmpd="sng">
            <a:solidFill>
              <a:schemeClr val="bg1"/>
            </a:solidFill>
            <a:round/>
            <a:extLst>
              <a:ext uri="{C807C97D-BFC1-408E-A445-0C87EB9F89A2}">
                <ask:lineSketchStyleProps xmlns:ask="http://schemas.microsoft.com/office/drawing/2018/sketchyshapes" sd="1219033472">
                  <a:custGeom>
                    <a:avLst/>
                    <a:gdLst>
                      <a:gd name="connsiteX0" fmla="*/ 0 w 2133600"/>
                      <a:gd name="connsiteY0" fmla="*/ 357308 h 1429230"/>
                      <a:gd name="connsiteX1" fmla="*/ 458805 w 2133600"/>
                      <a:gd name="connsiteY1" fmla="*/ 357308 h 1429230"/>
                      <a:gd name="connsiteX2" fmla="*/ 889231 w 2133600"/>
                      <a:gd name="connsiteY2" fmla="*/ 357308 h 1429230"/>
                      <a:gd name="connsiteX3" fmla="*/ 1418985 w 2133600"/>
                      <a:gd name="connsiteY3" fmla="*/ 357308 h 1429230"/>
                      <a:gd name="connsiteX4" fmla="*/ 1418985 w 2133600"/>
                      <a:gd name="connsiteY4" fmla="*/ 0 h 1429230"/>
                      <a:gd name="connsiteX5" fmla="*/ 1762000 w 2133600"/>
                      <a:gd name="connsiteY5" fmla="*/ 343015 h 1429230"/>
                      <a:gd name="connsiteX6" fmla="*/ 2133600 w 2133600"/>
                      <a:gd name="connsiteY6" fmla="*/ 714615 h 1429230"/>
                      <a:gd name="connsiteX7" fmla="*/ 1790585 w 2133600"/>
                      <a:gd name="connsiteY7" fmla="*/ 1057630 h 1429230"/>
                      <a:gd name="connsiteX8" fmla="*/ 1418985 w 2133600"/>
                      <a:gd name="connsiteY8" fmla="*/ 1429230 h 1429230"/>
                      <a:gd name="connsiteX9" fmla="*/ 1418985 w 2133600"/>
                      <a:gd name="connsiteY9" fmla="*/ 1071923 h 1429230"/>
                      <a:gd name="connsiteX10" fmla="*/ 931800 w 2133600"/>
                      <a:gd name="connsiteY10" fmla="*/ 1071923 h 1429230"/>
                      <a:gd name="connsiteX11" fmla="*/ 430425 w 2133600"/>
                      <a:gd name="connsiteY11" fmla="*/ 1071923 h 1429230"/>
                      <a:gd name="connsiteX12" fmla="*/ 0 w 2133600"/>
                      <a:gd name="connsiteY12" fmla="*/ 1071923 h 1429230"/>
                      <a:gd name="connsiteX13" fmla="*/ 0 w 2133600"/>
                      <a:gd name="connsiteY13" fmla="*/ 728908 h 1429230"/>
                      <a:gd name="connsiteX14" fmla="*/ 0 w 2133600"/>
                      <a:gd name="connsiteY14" fmla="*/ 357308 h 14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3600" h="1429230" extrusionOk="0">
                        <a:moveTo>
                          <a:pt x="0" y="357308"/>
                        </a:moveTo>
                        <a:cubicBezTo>
                          <a:pt x="111144" y="337398"/>
                          <a:pt x="312542" y="357932"/>
                          <a:pt x="458805" y="357308"/>
                        </a:cubicBezTo>
                        <a:cubicBezTo>
                          <a:pt x="605068" y="356684"/>
                          <a:pt x="692867" y="336654"/>
                          <a:pt x="889231" y="357308"/>
                        </a:cubicBezTo>
                        <a:cubicBezTo>
                          <a:pt x="1085595" y="377962"/>
                          <a:pt x="1241645" y="362732"/>
                          <a:pt x="1418985" y="357308"/>
                        </a:cubicBezTo>
                        <a:cubicBezTo>
                          <a:pt x="1407423" y="244052"/>
                          <a:pt x="1413722" y="116774"/>
                          <a:pt x="1418985" y="0"/>
                        </a:cubicBezTo>
                        <a:cubicBezTo>
                          <a:pt x="1535971" y="94286"/>
                          <a:pt x="1655437" y="212526"/>
                          <a:pt x="1762000" y="343015"/>
                        </a:cubicBezTo>
                        <a:cubicBezTo>
                          <a:pt x="1868563" y="473504"/>
                          <a:pt x="2059656" y="635365"/>
                          <a:pt x="2133600" y="714615"/>
                        </a:cubicBezTo>
                        <a:cubicBezTo>
                          <a:pt x="2062397" y="812532"/>
                          <a:pt x="1899401" y="965449"/>
                          <a:pt x="1790585" y="1057630"/>
                        </a:cubicBezTo>
                        <a:cubicBezTo>
                          <a:pt x="1681769" y="1149811"/>
                          <a:pt x="1538053" y="1277480"/>
                          <a:pt x="1418985" y="1429230"/>
                        </a:cubicBezTo>
                        <a:cubicBezTo>
                          <a:pt x="1402699" y="1336642"/>
                          <a:pt x="1422442" y="1198264"/>
                          <a:pt x="1418985" y="1071923"/>
                        </a:cubicBezTo>
                        <a:cubicBezTo>
                          <a:pt x="1189743" y="1066775"/>
                          <a:pt x="1049337" y="1080176"/>
                          <a:pt x="931800" y="1071923"/>
                        </a:cubicBezTo>
                        <a:cubicBezTo>
                          <a:pt x="814264" y="1063670"/>
                          <a:pt x="559329" y="1090753"/>
                          <a:pt x="430425" y="1071923"/>
                        </a:cubicBezTo>
                        <a:cubicBezTo>
                          <a:pt x="301522" y="1053093"/>
                          <a:pt x="96117" y="1091798"/>
                          <a:pt x="0" y="1071923"/>
                        </a:cubicBezTo>
                        <a:cubicBezTo>
                          <a:pt x="-11864" y="906554"/>
                          <a:pt x="9391" y="897279"/>
                          <a:pt x="0" y="728908"/>
                        </a:cubicBezTo>
                        <a:cubicBezTo>
                          <a:pt x="-9391" y="560537"/>
                          <a:pt x="-640" y="534082"/>
                          <a:pt x="0" y="35730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水流</a:t>
            </a:r>
          </a:p>
        </p:txBody>
      </p:sp>
      <p:grpSp>
        <p:nvGrpSpPr>
          <p:cNvPr id="22" name="グループ化 21">
            <a:extLst>
              <a:ext uri="{FF2B5EF4-FFF2-40B4-BE49-F238E27FC236}">
                <a16:creationId xmlns:a16="http://schemas.microsoft.com/office/drawing/2014/main" id="{D8704329-C1AE-BE3C-C8A5-C97F69A61617}"/>
              </a:ext>
            </a:extLst>
          </p:cNvPr>
          <p:cNvGrpSpPr/>
          <p:nvPr/>
        </p:nvGrpSpPr>
        <p:grpSpPr>
          <a:xfrm>
            <a:off x="602456" y="7756219"/>
            <a:ext cx="2547938" cy="718648"/>
            <a:chOff x="583747" y="4174819"/>
            <a:chExt cx="2583316" cy="718648"/>
          </a:xfrm>
        </p:grpSpPr>
        <p:sp>
          <p:nvSpPr>
            <p:cNvPr id="23" name="円弧 22">
              <a:extLst>
                <a:ext uri="{FF2B5EF4-FFF2-40B4-BE49-F238E27FC236}">
                  <a16:creationId xmlns:a16="http://schemas.microsoft.com/office/drawing/2014/main" id="{7E06FD8F-5300-23B2-E79F-F6D7B8FDEC99}"/>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A8D28BB5-7BD6-36C6-EF4E-FA351E74CC4A}"/>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3B53212-946B-88C9-CC86-C3E9A96F4FD7}"/>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26" name="グループ化 25">
            <a:extLst>
              <a:ext uri="{FF2B5EF4-FFF2-40B4-BE49-F238E27FC236}">
                <a16:creationId xmlns:a16="http://schemas.microsoft.com/office/drawing/2014/main" id="{468377D3-9D8A-7FD0-6725-63862B1BF786}"/>
              </a:ext>
            </a:extLst>
          </p:cNvPr>
          <p:cNvGrpSpPr/>
          <p:nvPr/>
        </p:nvGrpSpPr>
        <p:grpSpPr>
          <a:xfrm rot="5400000">
            <a:off x="2647040" y="8322036"/>
            <a:ext cx="1405234" cy="1018233"/>
            <a:chOff x="583747" y="3875234"/>
            <a:chExt cx="2583316" cy="1018233"/>
          </a:xfrm>
        </p:grpSpPr>
        <p:sp>
          <p:nvSpPr>
            <p:cNvPr id="27" name="円弧 26">
              <a:extLst>
                <a:ext uri="{FF2B5EF4-FFF2-40B4-BE49-F238E27FC236}">
                  <a16:creationId xmlns:a16="http://schemas.microsoft.com/office/drawing/2014/main" id="{18B134EC-FAA6-FF55-ADA1-8B93470A8CCD}"/>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DB41FA2B-6F73-A1DC-4440-298FB67DE9FC}"/>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AB640DA-D6B9-47F6-B9A8-256C5532EEF8}"/>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30" name="四角形: 角を丸くする 29">
            <a:extLst>
              <a:ext uri="{FF2B5EF4-FFF2-40B4-BE49-F238E27FC236}">
                <a16:creationId xmlns:a16="http://schemas.microsoft.com/office/drawing/2014/main" id="{8BDC452A-BD5E-1FB2-2B8A-B18ABA4D28BF}"/>
              </a:ext>
            </a:extLst>
          </p:cNvPr>
          <p:cNvSpPr/>
          <p:nvPr/>
        </p:nvSpPr>
        <p:spPr>
          <a:xfrm>
            <a:off x="583747" y="81188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α</a:t>
            </a:r>
            <a:r>
              <a:rPr kumimoji="1" lang="ja-JP" altLang="en-US"/>
              <a:t>地点</a:t>
            </a:r>
          </a:p>
        </p:txBody>
      </p:sp>
      <p:grpSp>
        <p:nvGrpSpPr>
          <p:cNvPr id="31" name="グループ化 30">
            <a:extLst>
              <a:ext uri="{FF2B5EF4-FFF2-40B4-BE49-F238E27FC236}">
                <a16:creationId xmlns:a16="http://schemas.microsoft.com/office/drawing/2014/main" id="{B2724502-84B8-7EE9-5CAA-4254AC930AEA}"/>
              </a:ext>
            </a:extLst>
          </p:cNvPr>
          <p:cNvGrpSpPr/>
          <p:nvPr/>
        </p:nvGrpSpPr>
        <p:grpSpPr>
          <a:xfrm>
            <a:off x="8192423" y="7730682"/>
            <a:ext cx="2547938" cy="718648"/>
            <a:chOff x="583747" y="4174819"/>
            <a:chExt cx="2583316" cy="718648"/>
          </a:xfrm>
        </p:grpSpPr>
        <p:sp>
          <p:nvSpPr>
            <p:cNvPr id="32" name="円弧 31">
              <a:extLst>
                <a:ext uri="{FF2B5EF4-FFF2-40B4-BE49-F238E27FC236}">
                  <a16:creationId xmlns:a16="http://schemas.microsoft.com/office/drawing/2014/main" id="{544D9240-B87F-BAEE-2FAD-4D033C73F112}"/>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09F9D6DB-02FB-CB95-9DE2-2B96C3FA92D1}"/>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355055C-CDED-A121-F3FD-7B16DB1AF9EF}"/>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35" name="グループ化 34">
            <a:extLst>
              <a:ext uri="{FF2B5EF4-FFF2-40B4-BE49-F238E27FC236}">
                <a16:creationId xmlns:a16="http://schemas.microsoft.com/office/drawing/2014/main" id="{9EE263B9-7227-7833-DB69-1FC3A7130F5F}"/>
              </a:ext>
            </a:extLst>
          </p:cNvPr>
          <p:cNvGrpSpPr/>
          <p:nvPr/>
        </p:nvGrpSpPr>
        <p:grpSpPr>
          <a:xfrm rot="5400000">
            <a:off x="10195605" y="8324321"/>
            <a:ext cx="1405234" cy="1018233"/>
            <a:chOff x="583747" y="3875234"/>
            <a:chExt cx="2583316" cy="1018233"/>
          </a:xfrm>
        </p:grpSpPr>
        <p:sp>
          <p:nvSpPr>
            <p:cNvPr id="36" name="円弧 35">
              <a:extLst>
                <a:ext uri="{FF2B5EF4-FFF2-40B4-BE49-F238E27FC236}">
                  <a16:creationId xmlns:a16="http://schemas.microsoft.com/office/drawing/2014/main" id="{200AFB2B-CF0E-50F8-FBAE-CD0B030B79D7}"/>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円弧 36">
              <a:extLst>
                <a:ext uri="{FF2B5EF4-FFF2-40B4-BE49-F238E27FC236}">
                  <a16:creationId xmlns:a16="http://schemas.microsoft.com/office/drawing/2014/main" id="{E48BF16C-7824-DDD0-9F32-CE9A41D40AAF}"/>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91D6E5EF-B144-41D3-91CA-52D05286451B}"/>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39" name="四角形: 角を丸くする 38">
            <a:extLst>
              <a:ext uri="{FF2B5EF4-FFF2-40B4-BE49-F238E27FC236}">
                <a16:creationId xmlns:a16="http://schemas.microsoft.com/office/drawing/2014/main" id="{277A59D3-495A-53E3-EDA3-1E65D17E8C0D}"/>
              </a:ext>
            </a:extLst>
          </p:cNvPr>
          <p:cNvSpPr/>
          <p:nvPr/>
        </p:nvSpPr>
        <p:spPr>
          <a:xfrm>
            <a:off x="8178134" y="81188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β</a:t>
            </a:r>
            <a:r>
              <a:rPr kumimoji="1" lang="ja-JP" altLang="en-US"/>
              <a:t>地点</a:t>
            </a:r>
          </a:p>
        </p:txBody>
      </p:sp>
      <p:sp>
        <p:nvSpPr>
          <p:cNvPr id="3" name="テキスト ボックス 2">
            <a:extLst>
              <a:ext uri="{FF2B5EF4-FFF2-40B4-BE49-F238E27FC236}">
                <a16:creationId xmlns:a16="http://schemas.microsoft.com/office/drawing/2014/main" id="{59C17213-3454-106A-966A-112A038EC127}"/>
              </a:ext>
            </a:extLst>
          </p:cNvPr>
          <p:cNvSpPr txBox="1"/>
          <p:nvPr/>
        </p:nvSpPr>
        <p:spPr>
          <a:xfrm>
            <a:off x="2714896" y="2751172"/>
            <a:ext cx="6801346" cy="1323439"/>
          </a:xfrm>
          <a:prstGeom prst="rect">
            <a:avLst/>
          </a:prstGeom>
          <a:noFill/>
        </p:spPr>
        <p:txBody>
          <a:bodyPr wrap="square" rtlCol="0">
            <a:spAutoFit/>
          </a:bodyPr>
          <a:lstStyle/>
          <a:p>
            <a:pPr algn="ctr"/>
            <a:r>
              <a:rPr kumimoji="1" lang="ja-JP" altLang="en-US" sz="8000" b="1">
                <a:solidFill>
                  <a:schemeClr val="bg1"/>
                </a:solidFill>
              </a:rPr>
              <a:t>野外調査</a:t>
            </a:r>
          </a:p>
        </p:txBody>
      </p:sp>
      <p:sp>
        <p:nvSpPr>
          <p:cNvPr id="4" name="四角形: 角を丸くする 3">
            <a:extLst>
              <a:ext uri="{FF2B5EF4-FFF2-40B4-BE49-F238E27FC236}">
                <a16:creationId xmlns:a16="http://schemas.microsoft.com/office/drawing/2014/main" id="{01C366C0-FACF-91B0-1610-AB8E70315460}"/>
              </a:ext>
            </a:extLst>
          </p:cNvPr>
          <p:cNvSpPr/>
          <p:nvPr/>
        </p:nvSpPr>
        <p:spPr>
          <a:xfrm>
            <a:off x="4017816" y="2714650"/>
            <a:ext cx="4160318" cy="1249160"/>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noFill/>
              </a:rPr>
              <a:t>-</a:t>
            </a:r>
            <a:endParaRPr kumimoji="1" lang="ja-JP" altLang="en-US">
              <a:noFill/>
            </a:endParaRPr>
          </a:p>
        </p:txBody>
      </p:sp>
      <p:sp>
        <p:nvSpPr>
          <p:cNvPr id="5" name="四角形: 角を丸くする 4">
            <a:extLst>
              <a:ext uri="{FF2B5EF4-FFF2-40B4-BE49-F238E27FC236}">
                <a16:creationId xmlns:a16="http://schemas.microsoft.com/office/drawing/2014/main" id="{49F84CB1-D765-D610-BB45-53B110347B6F}"/>
              </a:ext>
            </a:extLst>
          </p:cNvPr>
          <p:cNvSpPr/>
          <p:nvPr/>
        </p:nvSpPr>
        <p:spPr>
          <a:xfrm>
            <a:off x="5207318" y="435151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6" name="テキスト ボックス 5">
            <a:extLst>
              <a:ext uri="{FF2B5EF4-FFF2-40B4-BE49-F238E27FC236}">
                <a16:creationId xmlns:a16="http://schemas.microsoft.com/office/drawing/2014/main" id="{04B2BEB4-8500-D4FC-B2C2-DA563DECBCA6}"/>
              </a:ext>
            </a:extLst>
          </p:cNvPr>
          <p:cNvSpPr txBox="1"/>
          <p:nvPr/>
        </p:nvSpPr>
        <p:spPr>
          <a:xfrm>
            <a:off x="2714896" y="43733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7" name="四角形: 角を丸くする 6">
            <a:extLst>
              <a:ext uri="{FF2B5EF4-FFF2-40B4-BE49-F238E27FC236}">
                <a16:creationId xmlns:a16="http://schemas.microsoft.com/office/drawing/2014/main" id="{1EF50D44-D0AA-50C2-1463-470193AA112D}"/>
              </a:ext>
            </a:extLst>
          </p:cNvPr>
          <p:cNvSpPr/>
          <p:nvPr/>
        </p:nvSpPr>
        <p:spPr>
          <a:xfrm>
            <a:off x="5207318" y="5174952"/>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8" name="テキスト ボックス 7">
            <a:extLst>
              <a:ext uri="{FF2B5EF4-FFF2-40B4-BE49-F238E27FC236}">
                <a16:creationId xmlns:a16="http://schemas.microsoft.com/office/drawing/2014/main" id="{FF311E79-A277-6CFC-EDAF-A2299E10CC47}"/>
              </a:ext>
            </a:extLst>
          </p:cNvPr>
          <p:cNvSpPr txBox="1"/>
          <p:nvPr/>
        </p:nvSpPr>
        <p:spPr>
          <a:xfrm>
            <a:off x="2714896" y="5196737"/>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9" name="四角形: 角を丸くする 8">
            <a:extLst>
              <a:ext uri="{FF2B5EF4-FFF2-40B4-BE49-F238E27FC236}">
                <a16:creationId xmlns:a16="http://schemas.microsoft.com/office/drawing/2014/main" id="{D19538AB-F87E-8BBB-0D2B-3F9695B82A49}"/>
              </a:ext>
            </a:extLst>
          </p:cNvPr>
          <p:cNvSpPr/>
          <p:nvPr/>
        </p:nvSpPr>
        <p:spPr>
          <a:xfrm>
            <a:off x="5207318" y="603351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0" name="テキスト ボックス 9">
            <a:extLst>
              <a:ext uri="{FF2B5EF4-FFF2-40B4-BE49-F238E27FC236}">
                <a16:creationId xmlns:a16="http://schemas.microsoft.com/office/drawing/2014/main" id="{E72F08A0-D3FB-CC2B-F2E6-067A56EEA582}"/>
              </a:ext>
            </a:extLst>
          </p:cNvPr>
          <p:cNvSpPr txBox="1"/>
          <p:nvPr/>
        </p:nvSpPr>
        <p:spPr>
          <a:xfrm>
            <a:off x="2714896" y="6055300"/>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spTree>
    <p:extLst>
      <p:ext uri="{BB962C8B-B14F-4D97-AF65-F5344CB8AC3E}">
        <p14:creationId xmlns:p14="http://schemas.microsoft.com/office/powerpoint/2010/main" val="3238565624"/>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F7677-E02C-4A88-C968-C1651B999B97}"/>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5ABBD437-5BCA-FC4B-15C1-536F930E71F1}"/>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C68C7D8-BFD7-21A6-6C5F-A44555E061E7}"/>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0F716931-C201-8383-6725-A9BB5C30DAEC}"/>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20AF9761-2D01-60DB-788E-44DC584B3B58}"/>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FDAB931A-F480-9A53-7FEA-F1695590EAB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5F7E7EB-976C-7FE7-DD5C-A9C629AE7A0D}"/>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1007B171-1EF4-A12F-3237-E81B38E80991}"/>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103D8940-5FDB-2163-9741-0661F33F3714}"/>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8E5E2B9C-6BAE-E32C-A9A8-BD10D9D6F27E}"/>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3059903-8C11-A68B-03AA-20892AA8BE70}"/>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E59AF0E-7195-4727-ECEA-EC00A0808F2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3894372-0C68-6717-4B03-4419D991A1CC}"/>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22C5560C-408A-8E9D-C064-AA48C03833BD}"/>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0D045C6-D0CA-4648-F31A-27139AF2EA58}"/>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F35C463-D55F-BA7E-4F02-DEA27506B85D}"/>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DCB282B-C6EF-85AB-BB5B-DE0889E06C74}"/>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7F38EC77-FAF6-14CD-BBB2-BC52A4269EE7}"/>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1CB53C45-9242-8E0D-A65D-9A0C94DDD570}"/>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6708338-D695-CEDF-5BFC-8CE9284FF264}"/>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ED22950-B75B-F510-4D32-ECC918ACC850}"/>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62314C68-0EDE-9373-1DB8-DA7ED1F204A3}"/>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E0B98512-5567-94E1-3AAC-79D6A5269235}"/>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FD22669-E10B-B739-5A4B-D7A2A4778397}"/>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F1EA6C2-3790-4D5F-F6B0-30129C2AAD20}"/>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CC7A9F0-3971-648F-7CD4-1E1469B57A02}"/>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85E9B017-22BF-BD73-3F0D-9CFD48794B2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5ED02C48-351F-2A60-ACD7-BDEF8404A466}"/>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AB8F584-26CA-D65E-DA31-F10E4C35B9D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342544" y="234841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10624AD6-2FFA-2AAF-7435-1646EF9FF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25951" y="3679569"/>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12F13371-7114-4BC6-CC5E-6F61A43B9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391922" y="2912188"/>
            <a:ext cx="2276562" cy="1740064"/>
          </a:xfrm>
          <a:prstGeom prst="rect">
            <a:avLst/>
          </a:prstGeom>
        </p:spPr>
      </p:pic>
      <p:sp>
        <p:nvSpPr>
          <p:cNvPr id="34" name="平行四辺形 33">
            <a:extLst>
              <a:ext uri="{FF2B5EF4-FFF2-40B4-BE49-F238E27FC236}">
                <a16:creationId xmlns:a16="http://schemas.microsoft.com/office/drawing/2014/main" id="{23CA71CC-4FB9-0358-764B-46FAB08B0EF7}"/>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5E252EDE-C84F-D89F-7EBD-3C82566293DA}"/>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651ACB0-DAD0-9C6E-4EAD-465D5D3892C6}"/>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7D5086B2-33F3-B1D7-3C07-C68B9C0E4D49}"/>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BC9178A-BC26-CF2E-9D5C-8D01C5B1ED1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3AB9A59-686B-22DC-8146-F61FA786DEB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C35F8ED-DAC9-3BBF-2853-9F38653309F8}"/>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9BA6AB7-F27E-04B6-426F-144A50F509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655ED9BF-A62E-2FD8-33DD-097B15BAB3B7}"/>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FDA90A12-6935-70BD-6F5C-B2A3A9353B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74D4FA3A-5796-9485-D4A9-87D8448D6F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FC7354AF-FC4D-139A-0E0D-C862D2883C18}"/>
              </a:ext>
            </a:extLst>
          </p:cNvPr>
          <p:cNvSpPr/>
          <p:nvPr/>
        </p:nvSpPr>
        <p:spPr>
          <a:xfrm>
            <a:off x="65669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CE35A2EC-9056-9937-A160-3780DDB5694C}"/>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AA47BE08-FCFF-DDDD-F7B2-264EE98D6255}"/>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CD179FA6-EFE4-EA5A-E4B3-762E249E78CA}"/>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865009C9-09BE-9098-982E-9C3DB2CBC855}"/>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20</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D4302E4D-AE0B-B736-3382-A63370AEABE1}"/>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6216154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186B7-4178-5914-AB37-899626B9176F}"/>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53B69ED0-BA52-A8B3-3A80-6074FE1BC2AE}"/>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C59708C-14BF-D13F-C6F2-16DF57A61A9E}"/>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DBAF3A58-45ED-D028-B3DE-F954863A83B3}"/>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06F2170C-75DA-D3A3-63F3-78F392175E5C}"/>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9958FD21-7667-AF55-0F51-4A1B736928C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5870DC38-4736-8410-5A13-3C6776832B43}"/>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51A31CDE-5806-1CB3-78FC-D033EE4E3AE2}"/>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DC99F541-D6B9-73D1-421F-E8196D90A6B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52E0A9CF-BB0D-3434-C2E3-BBEBC9636EC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436AC7-9E96-F773-0133-357542C7BDF5}"/>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AC73A555-7F34-4218-0D51-648B62BE7056}"/>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4BFDCED-72F1-1035-CBE3-D0599B95AAB6}"/>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5D385D04-F70B-6DD3-3205-DC7BF37D259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C79C9C2-1822-6FFC-CD0A-06B497E2E3FA}"/>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F344285-93B8-200E-7F47-F0C7CC623C8E}"/>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75F6749-EEB5-CDCD-B56F-E3D355B84E03}"/>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D62C0FBC-2DA9-EF5D-6BDA-62B0174317C8}"/>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55AADC15-4DDD-86DE-24C6-7000A9437CA0}"/>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07257DB-F64C-3F82-7CDA-0D76815D348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CE632C9-52C2-0F89-273A-7A8AE581B61F}"/>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80E8F57-7E46-454B-146A-966EBE9ED30A}"/>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9FD521A6-A788-89D8-BA2F-117916C50546}"/>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9F622D4-5954-F4B5-495D-A7623C472329}"/>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45162FD-B756-6528-48B5-58FD5939C887}"/>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95C758DC-F5B5-6FDE-13F0-6FB262BD5483}"/>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23AC755B-4C17-1CA3-C4B4-C339F25874B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31440A11-F520-28DF-648A-8B2E587C2B6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8B2913D9-AFD9-B855-D0F5-EA076CEB451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342544" y="2348413"/>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914FDB1D-5084-6D0E-E512-7CDE49EA1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25951" y="3679569"/>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18BAAE26-80B8-63F7-5A29-D4FE34C6D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391922" y="2912188"/>
            <a:ext cx="2276562" cy="1740064"/>
          </a:xfrm>
          <a:prstGeom prst="rect">
            <a:avLst/>
          </a:prstGeom>
        </p:spPr>
      </p:pic>
      <p:sp>
        <p:nvSpPr>
          <p:cNvPr id="34" name="平行四辺形 33">
            <a:extLst>
              <a:ext uri="{FF2B5EF4-FFF2-40B4-BE49-F238E27FC236}">
                <a16:creationId xmlns:a16="http://schemas.microsoft.com/office/drawing/2014/main" id="{D9F802ED-C115-8333-2D72-0B041F849962}"/>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AFFD8BE8-0D09-C05C-CF00-7FEE58407265}"/>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287E6617-9D60-13C7-9ABC-709749DB5A60}"/>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65BDBE5-12FE-9A04-7BF3-0B5A6D6F5CCC}"/>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096FB57-9B81-175F-EEC3-0253DA04814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AF56B982-8890-6530-E664-02A2BB97279B}"/>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230615A-81D8-A654-BBAD-8580EC17F2AC}"/>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2566BBF-03FC-170A-B8A6-D6424F41C5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272F2E28-9A2A-9199-7677-6E61951EB01C}"/>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2857BE8D-6874-7A4F-5DD5-FAAAC3B1F8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DC4F9BBF-CE68-AB28-B1BD-AF6DB60CBA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6E938AFE-42EC-6106-DED1-01474292FA20}"/>
              </a:ext>
            </a:extLst>
          </p:cNvPr>
          <p:cNvSpPr/>
          <p:nvPr/>
        </p:nvSpPr>
        <p:spPr>
          <a:xfrm>
            <a:off x="65669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055EE8FD-E2EF-F112-1078-760D9B871CCF}"/>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0984C3CB-A2D6-1329-2A96-B8D3D2198837}"/>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955C9CEE-7898-3598-D65A-664631C57776}"/>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2D383EC7-177A-BB4C-96B8-30A7728365A7}"/>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20</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68D9ED49-8830-8328-99A7-C6172906FAFC}"/>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FAB73B16-8AA3-4E75-AD2C-E010183CBF11}"/>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04C01762-1070-AEB1-2E1A-DDD7AD13AFFC}"/>
              </a:ext>
            </a:extLst>
          </p:cNvPr>
          <p:cNvSpPr txBox="1"/>
          <p:nvPr/>
        </p:nvSpPr>
        <p:spPr>
          <a:xfrm>
            <a:off x="10472294" y="1867504"/>
            <a:ext cx="1228725" cy="369332"/>
          </a:xfrm>
          <a:prstGeom prst="rect">
            <a:avLst/>
          </a:prstGeom>
          <a:noFill/>
        </p:spPr>
        <p:txBody>
          <a:bodyPr wrap="square" rtlCol="0">
            <a:spAutoFit/>
          </a:bodyPr>
          <a:lstStyle/>
          <a:p>
            <a:r>
              <a:rPr lang="en-US" altLang="ja-JP">
                <a:noFill/>
              </a:rPr>
              <a:t>21</a:t>
            </a:r>
            <a:endParaRPr kumimoji="1" lang="ja-JP" altLang="en-US">
              <a:noFill/>
            </a:endParaRPr>
          </a:p>
        </p:txBody>
      </p:sp>
    </p:spTree>
    <p:extLst>
      <p:ext uri="{BB962C8B-B14F-4D97-AF65-F5344CB8AC3E}">
        <p14:creationId xmlns:p14="http://schemas.microsoft.com/office/powerpoint/2010/main" val="279571195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B4853-96C0-191A-85F4-E39980CA55A1}"/>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13230C5A-EDC4-175B-C3CF-1B719024086D}"/>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1EC6ACFE-7554-543F-2C36-5C75CBED48A2}"/>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8679A237-0AA7-7F4D-8A35-3C1BABE587A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202518CB-B5F5-A445-6A21-0B84CFE7AE5C}"/>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F111FF00-4247-9D14-6D65-9C452B2733C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730C4D20-3484-FB47-E23F-EAF85A399E03}"/>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36FD2D4E-9F3B-B3E1-5C74-2EB0D0414964}"/>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90CAB50C-2860-5C25-3DC4-CE932A819FB9}"/>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8245BFC9-CE34-6A6A-E033-2298E52460B5}"/>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E2C6213-4A4B-C109-0A55-B78D1DA97A9A}"/>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5C1B01E-541F-A100-CFFE-03C19A1F7821}"/>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3C1BDA5-2D92-3B8C-8102-9092DC12C905}"/>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5B20C5F0-802B-6B3D-E438-4512408E15E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F735C81-E776-600F-87AF-2DC8CB4FBA6A}"/>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CA99513-B427-6C69-F0B8-DD7BED4AFD3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FF2C703-BB26-A41D-4D02-701BB061A06A}"/>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741760F-AB1E-CB06-884D-F8EC38A3C25B}"/>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5AAA5A2-A6B3-3090-3547-EEEBDBF14D31}"/>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FA9F65E-6749-8AE4-7725-130148A8B32D}"/>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EC84B32-13EE-287D-0301-B19D5F8B3AC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74C38D9-90C3-EA52-DB20-B6C1F91B1A48}"/>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5E44B383-FFA6-6052-003F-8EAA5F7FBFFD}"/>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6CDE14B-A9AC-689A-F233-B4B94472EE56}"/>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36F91AAE-EC48-C3D1-753B-C42FE7C3DC0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4D05C4E5-0098-471F-BB6A-45A205BDF1C6}"/>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D8121F65-62BA-404F-217F-29C550FF6BF9}"/>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E635E30C-55BD-4877-4F0A-144F2F829DE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C992BB55-A6C0-F477-4B65-40A7E2E52E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020745" y="139632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AE83625C-A523-02AB-CBA1-07519BB447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359790" y="185129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C578150A-1FFF-0F70-938C-510A796911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462392" y="1531640"/>
            <a:ext cx="2276562" cy="1740064"/>
          </a:xfrm>
          <a:prstGeom prst="rect">
            <a:avLst/>
          </a:prstGeom>
        </p:spPr>
      </p:pic>
      <p:sp>
        <p:nvSpPr>
          <p:cNvPr id="34" name="平行四辺形 33">
            <a:extLst>
              <a:ext uri="{FF2B5EF4-FFF2-40B4-BE49-F238E27FC236}">
                <a16:creationId xmlns:a16="http://schemas.microsoft.com/office/drawing/2014/main" id="{7DF81A8A-2616-64A4-CBF7-155B3C6BB1AD}"/>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DC99547D-7904-9C79-ED54-BD3B58CBC3C3}"/>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2C578970-DE89-F817-37C7-9405B9C2A1C2}"/>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DD60D882-E551-5BC7-222B-FB91BFE36282}"/>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72B00F3-16A6-A426-43B0-41211C00F93C}"/>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C7DBD6B8-68A0-787E-F9FD-C3A0EE9841D0}"/>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08C85A7-D1C9-290D-F177-79AC270CA75B}"/>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6C8B67A7-3CF9-8BE4-5946-F8812D2B6B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45E7BF5-F217-4472-D9ED-DD94A6C5A546}"/>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AAB3FCC8-15D8-47D5-22DD-F66AD3059D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D6D1426B-4E6E-4E28-FD62-4C085AB151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1F09C503-6B1C-CAF4-FCCA-08DDE23B2887}"/>
              </a:ext>
            </a:extLst>
          </p:cNvPr>
          <p:cNvSpPr/>
          <p:nvPr/>
        </p:nvSpPr>
        <p:spPr>
          <a:xfrm>
            <a:off x="67605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6D3D9581-9ECA-45BE-CAE6-C7E9FB8CF422}"/>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BEAB5E8-2792-408F-274C-91938C49CC3C}"/>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315EC74C-B957-C0C4-90D3-D9112279EC27}"/>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p>
        </p:txBody>
      </p:sp>
      <p:sp>
        <p:nvSpPr>
          <p:cNvPr id="60" name="テキスト ボックス 59">
            <a:extLst>
              <a:ext uri="{FF2B5EF4-FFF2-40B4-BE49-F238E27FC236}">
                <a16:creationId xmlns:a16="http://schemas.microsoft.com/office/drawing/2014/main" id="{15BDA69B-E7D6-2974-13F7-81CE765B4CAA}"/>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21</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5E42BB48-5FAA-BB3C-42A4-505FCB50BC83}"/>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4" name="テキスト ボックス 63">
            <a:extLst>
              <a:ext uri="{FF2B5EF4-FFF2-40B4-BE49-F238E27FC236}">
                <a16:creationId xmlns:a16="http://schemas.microsoft.com/office/drawing/2014/main" id="{6AD96439-9BB1-BA5D-0172-8F3E57106E14}"/>
              </a:ext>
            </a:extLst>
          </p:cNvPr>
          <p:cNvSpPr txBox="1"/>
          <p:nvPr/>
        </p:nvSpPr>
        <p:spPr>
          <a:xfrm>
            <a:off x="10480022" y="1369723"/>
            <a:ext cx="1228725" cy="369332"/>
          </a:xfrm>
          <a:prstGeom prst="rect">
            <a:avLst/>
          </a:prstGeom>
          <a:noFill/>
        </p:spPr>
        <p:txBody>
          <a:bodyPr wrap="square" rtlCol="0">
            <a:spAutoFit/>
          </a:bodyPr>
          <a:lstStyle/>
          <a:p>
            <a:r>
              <a:rPr kumimoji="1" lang="en-US" altLang="ja-JP">
                <a:noFill/>
              </a:rPr>
              <a:t>20</a:t>
            </a:r>
            <a:endParaRPr kumimoji="1" lang="ja-JP" altLang="en-US">
              <a:noFill/>
            </a:endParaRPr>
          </a:p>
        </p:txBody>
      </p:sp>
    </p:spTree>
    <p:extLst>
      <p:ext uri="{BB962C8B-B14F-4D97-AF65-F5344CB8AC3E}">
        <p14:creationId xmlns:p14="http://schemas.microsoft.com/office/powerpoint/2010/main" val="60286666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B5426-766D-8B22-3C99-B564FBC3024D}"/>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EF427327-BF78-5BF6-56C7-4BCEFBB32A3D}"/>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1A41030-225B-AD77-3E7E-4597326B24D6}"/>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FBCD0AD-6C8D-8C03-F834-F00FA2B779C8}"/>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C6C6F6D6-B2C4-6415-CECF-55006ED07A47}"/>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315A8BD8-8A39-D774-8A7F-5C2435BE7D6B}"/>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387F59C2-70FB-413B-4C89-51065582651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4D7EFE4D-DA57-0AC0-6018-F2AA3D31DCA6}"/>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A0C76B2D-2C97-79B6-4996-A4C657F80BFF}"/>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2409BFA0-BF05-0EDE-4203-3384A50645EC}"/>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A0B5632-29DC-9D02-0969-A7C7F1869990}"/>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AAF81C7D-AB6D-2912-243A-758FDDB15DC3}"/>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29C2E86-0FBE-628D-2BF2-F59E3B366A40}"/>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15F6F558-950C-C157-BDE5-F6EFA6D17DCB}"/>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8DD3C2A-D028-69C6-8C8C-03EDEB3FFB03}"/>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88000B6-384D-B493-7FF0-218723056A79}"/>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DCF327B-E614-DB69-5937-341EA576259F}"/>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04B9B0D3-8DF0-6B80-C5F9-31EB8D6CFAF5}"/>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66ACDAD4-E38B-3E16-85DB-6E8A1757D0E6}"/>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E7D5331-2E20-DF54-4688-956793732EAD}"/>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A4A2EEB-265E-422D-D23F-02B862D46449}"/>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017DF10-2C76-4A36-EE28-9B00619E3C1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B81D915A-2FE2-E0D0-5B5C-0E13B8246015}"/>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3FCA1C16-A11E-F2CF-1680-45B29069CDFC}"/>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F79D065-FE07-8017-3272-74E9FE6C81B2}"/>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6F414CDB-A28A-D0D2-3754-71E64E1C60D8}"/>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B3A5A6A-ADE2-A800-7B96-8AD75FA138F8}"/>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8C6187C0-2879-4794-DEF5-348DD6CC6406}"/>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DD9403D3-6B07-0493-4C8B-A73A98575E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6020745" y="139632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01E926D0-2B64-095E-3368-D449BAC72A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359790" y="185129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E58EE685-E8B5-C5E8-B3D0-EAA9B48CC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462392" y="1531640"/>
            <a:ext cx="2276562" cy="1740064"/>
          </a:xfrm>
          <a:prstGeom prst="rect">
            <a:avLst/>
          </a:prstGeom>
        </p:spPr>
      </p:pic>
      <p:sp>
        <p:nvSpPr>
          <p:cNvPr id="34" name="平行四辺形 33">
            <a:extLst>
              <a:ext uri="{FF2B5EF4-FFF2-40B4-BE49-F238E27FC236}">
                <a16:creationId xmlns:a16="http://schemas.microsoft.com/office/drawing/2014/main" id="{3D50ED82-AB44-E509-D52B-6D305E973E1D}"/>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C26E2FFD-2CE7-30F2-1483-593272FF6D57}"/>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76FD98D-43A8-0AD8-3B45-871B1C96D50F}"/>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40449CF8-0191-6644-5833-40DF062757C6}"/>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A058161-495C-C2C1-E093-CD9516FC38AF}"/>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314783EC-E512-A6D9-FE38-DDFFB0D9D9BE}"/>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2E50D622-B6BC-CA90-907B-D0DC14F9BA30}"/>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2975D4CA-00F1-36D3-CC59-1C561836D8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E5B3BAA5-98F1-E5F8-16D7-36BF9A0210F7}"/>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C05AB319-B210-65EE-DC36-9B024B22A4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338E7F54-6804-FE39-DFAB-6841EACCC2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90B6E514-6CF6-52D6-1A51-F525BAA1F1AA}"/>
              </a:ext>
            </a:extLst>
          </p:cNvPr>
          <p:cNvSpPr/>
          <p:nvPr/>
        </p:nvSpPr>
        <p:spPr>
          <a:xfrm>
            <a:off x="67605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CE0FE100-CF35-C3BF-1C7F-25C6B2254BB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A78D5AB0-FF72-DC95-30CC-70D2BBA3CE59}"/>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59" name="テキスト ボックス 58">
            <a:extLst>
              <a:ext uri="{FF2B5EF4-FFF2-40B4-BE49-F238E27FC236}">
                <a16:creationId xmlns:a16="http://schemas.microsoft.com/office/drawing/2014/main" id="{036C84F0-324F-15BF-27C9-D7788DE4D2BE}"/>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p>
        </p:txBody>
      </p:sp>
      <p:sp>
        <p:nvSpPr>
          <p:cNvPr id="60" name="テキスト ボックス 59">
            <a:extLst>
              <a:ext uri="{FF2B5EF4-FFF2-40B4-BE49-F238E27FC236}">
                <a16:creationId xmlns:a16="http://schemas.microsoft.com/office/drawing/2014/main" id="{37DCA9BB-EE57-D1CF-CD3B-EE07C14F61FB}"/>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21</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91633687-4024-A4C1-D48D-A7A05C2DEF7F}"/>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57FE6D74-4B88-8ADC-10ED-A1FD40058E02}"/>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1040658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12-4CC0-E49A-F855-E232DA8C45E9}"/>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364E1B9A-6ACC-D8CF-B848-0A1819C12807}"/>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2767BB7-8AD9-1BE1-D0E0-1E7DEF84A68E}"/>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5AD4743D-E02A-80E1-334D-E14A58AD2A98}"/>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DE897CF5-708F-6D3B-672D-86C3433EB133}"/>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1A2607A-2048-6239-607E-87CE4361F615}"/>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020DBF4E-D552-A308-F429-1EBE58B79B43}"/>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D5A31FCE-6ED6-9A6A-C2CA-28B6410D4863}"/>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E6F7CE10-2D72-6823-F40B-719A593F6D13}"/>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8A2D8369-F14A-A73E-560F-8ECD5340B05E}"/>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DB13A1A-5E68-5801-E5F2-76EEE5AE5F63}"/>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76BE5D4-E67C-429A-5EED-5804A8EB995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E05A1A5-4726-B90F-0A04-97A94D5E7B76}"/>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52CB694C-2312-B2D9-A908-468B3EFD67E8}"/>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66D0BCA-9162-39E3-B6CF-99ADDF7155DF}"/>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EECD917-87D9-70FA-75CC-0A624D7F0027}"/>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945B40-DD22-1407-D5F2-592067649DB3}"/>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F19580E0-65C4-77D3-27D8-87774309E971}"/>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289EF0F-F985-1306-EB84-36C04FBB543B}"/>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0047BB2-FC3A-8758-C894-EDF8C38DDEC3}"/>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0515B5F-04F7-D463-A15D-AD619C110E50}"/>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CF84D02-E8D2-9DB6-ADC2-8DCFAAF3D9C8}"/>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77B0A28A-5948-C778-AB33-380579881AB5}"/>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FC6CBA5-CFA0-2944-4246-2498E098B6A3}"/>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3D6BFF70-1C6F-833D-FA86-16AA0A9E5D3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5B9470C6-D4E5-1808-1021-722719CB3BFF}"/>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12D4F465-6767-C6D0-D864-13E53AB8D54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61D77BDD-FA01-E188-3C01-C01CE7B4B081}"/>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398E2E58-D869-F5A6-4DBD-C1B6947F809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73630" y="3178585"/>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EEC7A206-92B2-63AC-01D0-78C1FB9A1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445638" y="376540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73B4C22-3ABB-9967-F211-4D5DEA43D8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270852" y="1721450"/>
            <a:ext cx="2276562" cy="1740064"/>
          </a:xfrm>
          <a:prstGeom prst="rect">
            <a:avLst/>
          </a:prstGeom>
        </p:spPr>
      </p:pic>
      <p:sp>
        <p:nvSpPr>
          <p:cNvPr id="34" name="平行四辺形 33">
            <a:extLst>
              <a:ext uri="{FF2B5EF4-FFF2-40B4-BE49-F238E27FC236}">
                <a16:creationId xmlns:a16="http://schemas.microsoft.com/office/drawing/2014/main" id="{C21EEF5A-BA7C-C86A-60B0-58F1B0135E92}"/>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0689962C-1C97-D517-7D3A-48B8F18A4F35}"/>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46E0824-95CE-4E51-65EC-CE5E3A671229}"/>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0590294E-F4F7-67D0-90AD-5E10E2A79DA5}"/>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F546DDA-F8BD-F5D2-CDCC-239127785C6F}"/>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CB219C88-3FEB-7E96-052D-E8428C85CE19}"/>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806F96F-0E43-1564-C0F8-00A4D7282395}"/>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489570B-A3A5-9FB0-4A09-6AA0DD4758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4DDF1FBC-4C60-6429-A8E1-421079BA9267}"/>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AA90ACAE-FB15-5A16-38CF-E83443DDCE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6E3CBDBE-B5E8-EF06-CD69-4B2351F5D4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5F242762-1415-C731-4521-7623F86338BA}"/>
              </a:ext>
            </a:extLst>
          </p:cNvPr>
          <p:cNvSpPr/>
          <p:nvPr/>
        </p:nvSpPr>
        <p:spPr>
          <a:xfrm>
            <a:off x="69256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B9AAD361-3956-EB1E-A089-6F6DFA4EEBA4}"/>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A06B2BD4-A4BA-2E73-718C-B0023DEB96B7}"/>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5442FE22-A1FA-1EFB-FFF3-AB1503539C09}"/>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FE5D12D9-F6F1-299B-3B69-7A4B48DD8FB1}"/>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21</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263FCD59-E68B-B8A6-A00D-3EED6C54B48E}"/>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321842543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93AA1-8144-B292-1D22-C869F2B33553}"/>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45888BF4-CF46-056C-3CB7-30545CA709E6}"/>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0909C090-FF39-9A46-0779-95C1AEFB306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A31974D7-13D1-D9D5-CC17-C3DBFADD1F9D}"/>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15AC2EEA-3AF1-871C-384B-4AA26163607D}"/>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38105778-904D-7538-46E8-9D2823EDDC0F}"/>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1D92829C-1F83-9C76-CB39-EB49DC0FCCD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7743A67E-AE33-979D-B5BA-C76D9C484EEA}"/>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2026AB2-9A3A-59D6-F6B0-48263CB5DDEE}"/>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4C211018-A018-A8EB-AA5B-5FC81FB0F177}"/>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2D6F9CA-97CA-5BFA-0BEC-7759E0ACF72C}"/>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9B2F9C3-2013-DCE1-7DC3-A28E6C211DE1}"/>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6A1C53A-C02A-CD5B-8EBC-ED7A8CB3B07E}"/>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1D416EA-7D75-B7F2-B476-F6566607D31B}"/>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259EC27-2EF1-471D-701D-C55E4426A95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48C7F7A-0315-C51C-4440-E2DAF9A8EAA8}"/>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6C46613-FD90-AB09-D497-5D7BA6A2EC57}"/>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7966B2A5-827F-ABE2-77DA-356B8B680A3B}"/>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CC4097D-8FF2-E661-556A-744CDBF0B9AA}"/>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D4BE32E-FE60-87CD-FF32-4BEF42FFD31F}"/>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04433FF-4242-BDDF-ECB1-4F3149A1561B}"/>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A99213A-B929-5CBB-F936-3567963ADDD3}"/>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C78FA9E9-7326-3269-EAE4-A46D23FB857D}"/>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03500D5-C5A0-75B9-03C4-F626DC64943C}"/>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A57DE4A-EE56-EEBD-A38A-860EDE3AFE96}"/>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6C4BD54B-4597-AA10-FB94-BBF4552AF0C7}"/>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930385C6-F945-97A5-7102-49A4862AC31B}"/>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B3170AF4-D043-BEB8-4567-8C71ACA0F864}"/>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76D8906C-E2A4-36C2-63B2-1188FC15440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73630" y="3178585"/>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10976B08-4417-B13B-F203-517B3CC1B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445638" y="3765401"/>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A8DA460C-7E59-F2E2-198E-5B38DBF58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270852" y="1721450"/>
            <a:ext cx="2276562" cy="1740064"/>
          </a:xfrm>
          <a:prstGeom prst="rect">
            <a:avLst/>
          </a:prstGeom>
        </p:spPr>
      </p:pic>
      <p:sp>
        <p:nvSpPr>
          <p:cNvPr id="34" name="平行四辺形 33">
            <a:extLst>
              <a:ext uri="{FF2B5EF4-FFF2-40B4-BE49-F238E27FC236}">
                <a16:creationId xmlns:a16="http://schemas.microsoft.com/office/drawing/2014/main" id="{6F7FEF55-CA45-6DD6-5D8B-964CB03350A3}"/>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29E4EA64-D6BB-4721-7287-E92C9B7E4FD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62450BEF-C334-0FC1-CC0B-421D304D785F}"/>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48631CAF-6D4F-02FF-7BF0-B2B266D56B78}"/>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E62FFDB-C4BF-73FA-75F7-CCFD2DAA547D}"/>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37E12D67-A000-5AC3-669B-14175A69C320}"/>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D00D035-3F17-C9BF-37A6-EB4BFC432869}"/>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B3DB181-0F27-660C-11FD-86E75E3748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4D8D53A0-5A5F-ABFE-7803-26CAE9FC3AE5}"/>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9DDD3BEC-CABF-58B6-2D14-9DA514AEFC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266AC2D7-B26D-B168-17F5-68694637FE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963CDB51-D8DB-6135-3677-609B3A5CA1A8}"/>
              </a:ext>
            </a:extLst>
          </p:cNvPr>
          <p:cNvSpPr/>
          <p:nvPr/>
        </p:nvSpPr>
        <p:spPr>
          <a:xfrm>
            <a:off x="69256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33E25C76-0516-E98C-75A8-A09AF36DF97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6458B4A9-87E8-A3C4-FCE6-9F1B50DF7AD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D58ECDD3-62BC-D640-B981-C1EE631D4B3B}"/>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400834DE-B2C9-302E-AAC7-B5B448843D51}"/>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21</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7B0AC1B3-5DB0-D5B8-990E-E36FC4AC3563}"/>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6BEE88BD-6010-2F1B-8F96-187120A590FF}"/>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2EA26325-6D94-E376-36DB-A04E8540A698}"/>
              </a:ext>
            </a:extLst>
          </p:cNvPr>
          <p:cNvSpPr txBox="1"/>
          <p:nvPr/>
        </p:nvSpPr>
        <p:spPr>
          <a:xfrm>
            <a:off x="10472294" y="1867504"/>
            <a:ext cx="1228725" cy="369332"/>
          </a:xfrm>
          <a:prstGeom prst="rect">
            <a:avLst/>
          </a:prstGeom>
          <a:noFill/>
        </p:spPr>
        <p:txBody>
          <a:bodyPr wrap="square" rtlCol="0">
            <a:spAutoFit/>
          </a:bodyPr>
          <a:lstStyle/>
          <a:p>
            <a:r>
              <a:rPr kumimoji="1" lang="en-US" altLang="ja-JP">
                <a:noFill/>
              </a:rPr>
              <a:t>22</a:t>
            </a:r>
            <a:endParaRPr kumimoji="1" lang="ja-JP" altLang="en-US">
              <a:noFill/>
            </a:endParaRPr>
          </a:p>
        </p:txBody>
      </p:sp>
    </p:spTree>
    <p:extLst>
      <p:ext uri="{BB962C8B-B14F-4D97-AF65-F5344CB8AC3E}">
        <p14:creationId xmlns:p14="http://schemas.microsoft.com/office/powerpoint/2010/main" val="176718269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1AD72-52FC-7A0C-6C12-C140052A1C31}"/>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A64955EC-CCA4-FBCB-6113-49F3D12E1C9C}"/>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AA90543C-F264-820A-CD90-F6FE65F941B1}"/>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7B1BA1B9-A2E2-FDFE-5E25-0CC252F9F59A}"/>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533F4762-8533-DF26-43BF-347247D56A55}"/>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C685DD5C-DE02-ED55-A970-1FC84D52F95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9A7FB655-A76A-E111-465A-46635E7403F5}"/>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DC5363B5-DA60-5630-C855-5C328049CE1F}"/>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723360A8-BCD6-EA40-B7A7-E15D908889B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273853CA-E289-0EFC-8949-4C7521438114}"/>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D8F0DAC-E5FB-F82C-D99E-767AA7D9DE78}"/>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80F7C25-5D55-5DCE-56B6-8ACD1B895F1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DE89954-1287-244C-2FBF-AB1AA7B42DCF}"/>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75C481C3-1A92-02FC-F4BF-55FD94FE09C7}"/>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906BC00-FA63-7FFE-D5C1-DFB08DA7ABBD}"/>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8ADA675-8463-E057-20EB-5096204DA4DC}"/>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F92FD8E-F3E7-1C19-1882-2143671CC64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F11E3CCF-32AB-58BD-1118-6E20DB38EE96}"/>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AEB8B2A-459A-DA89-3D9B-793E53638384}"/>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A7532D8-CACE-015E-5B72-942F3DC2CAF6}"/>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D25EFF0-F76A-31E4-6B4C-9B3E0B966D7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D28AF8B-AFEC-D59F-975C-A39DA5FCC1DC}"/>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2FB2B5C6-B70B-91AD-3915-025E8A1FC140}"/>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F0AAA653-83C6-6529-3DFA-DA7128BBBED2}"/>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D1A607D8-AF3F-4750-4F5B-F9710CC17D7A}"/>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C1174D35-C257-2F12-D0C0-32A7587A2167}"/>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7E1554FE-A756-FE37-3E26-A39719EA5BAF}"/>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16FF7B8C-B460-89F9-7FF5-025AF9F08EC5}"/>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2B34D03A-356B-1DA0-A3E3-0B46FD78437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41817" y="324950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3D98AF01-0BE3-E9A1-360A-A8C4A4629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563549" y="363570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A331ED9D-2D13-D690-8FD1-66568E239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708594" y="1641738"/>
            <a:ext cx="2276562" cy="1740064"/>
          </a:xfrm>
          <a:prstGeom prst="rect">
            <a:avLst/>
          </a:prstGeom>
        </p:spPr>
      </p:pic>
      <p:sp>
        <p:nvSpPr>
          <p:cNvPr id="34" name="平行四辺形 33">
            <a:extLst>
              <a:ext uri="{FF2B5EF4-FFF2-40B4-BE49-F238E27FC236}">
                <a16:creationId xmlns:a16="http://schemas.microsoft.com/office/drawing/2014/main" id="{0322B9D2-E0C0-CE0C-58FB-DB810D7D9C15}"/>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C2C4F786-BBA0-52FA-CC58-F5C78D02FB33}"/>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DC65767-26B7-673B-AEE6-4A30C2A87659}"/>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6211ED3-9D84-5935-0A42-0C32803EDC68}"/>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850BF39-0464-3B1E-1BDA-7697F189B444}"/>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CC675BB-EEFF-E30F-153B-65B5F517447C}"/>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CA10369-9957-BC73-1AF9-B70378B429C2}"/>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84A8D3CB-F257-3AB5-D6D7-50D376B7A3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70FA91A-0CF2-2282-5825-030A12E601D5}"/>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52831B23-B04F-B85F-CBE9-5A22B6D533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6" name="図 55">
            <a:extLst>
              <a:ext uri="{FF2B5EF4-FFF2-40B4-BE49-F238E27FC236}">
                <a16:creationId xmlns:a16="http://schemas.microsoft.com/office/drawing/2014/main" id="{8776C509-CABC-D547-F99A-DC86F542C2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7" name="四角形: 角を丸くする 56">
            <a:extLst>
              <a:ext uri="{FF2B5EF4-FFF2-40B4-BE49-F238E27FC236}">
                <a16:creationId xmlns:a16="http://schemas.microsoft.com/office/drawing/2014/main" id="{7E17E590-7037-1FAB-5B82-8CBFFF5C5296}"/>
              </a:ext>
            </a:extLst>
          </p:cNvPr>
          <p:cNvSpPr/>
          <p:nvPr/>
        </p:nvSpPr>
        <p:spPr>
          <a:xfrm>
            <a:off x="71034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ローチャート: 書類 58">
            <a:extLst>
              <a:ext uri="{FF2B5EF4-FFF2-40B4-BE49-F238E27FC236}">
                <a16:creationId xmlns:a16="http://schemas.microsoft.com/office/drawing/2014/main" id="{B2E33311-80E4-2BDE-9D0D-9A664C3235B5}"/>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1EA72EA4-0128-5CD5-AF35-69D405DD6C0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FA06F398-0935-F76A-06A9-F1A2B5817F44}"/>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3BCC8753-63F1-C3A8-EB80-4A7A0A3A0D9A}"/>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22</a:t>
            </a:r>
            <a:endParaRPr kumimoji="1" lang="ja-JP" altLang="en-US">
              <a:solidFill>
                <a:schemeClr val="bg1"/>
              </a:solidFill>
            </a:endParaRPr>
          </a:p>
        </p:txBody>
      </p:sp>
      <p:sp>
        <p:nvSpPr>
          <p:cNvPr id="65" name="テキスト ボックス 64">
            <a:extLst>
              <a:ext uri="{FF2B5EF4-FFF2-40B4-BE49-F238E27FC236}">
                <a16:creationId xmlns:a16="http://schemas.microsoft.com/office/drawing/2014/main" id="{C7D0AB7B-144D-C0DE-1255-A65AC892F53F}"/>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6" name="テキスト ボックス 65">
            <a:extLst>
              <a:ext uri="{FF2B5EF4-FFF2-40B4-BE49-F238E27FC236}">
                <a16:creationId xmlns:a16="http://schemas.microsoft.com/office/drawing/2014/main" id="{F4C897A9-20F0-1BFD-C428-A4D39021DFE1}"/>
              </a:ext>
            </a:extLst>
          </p:cNvPr>
          <p:cNvSpPr txBox="1"/>
          <p:nvPr/>
        </p:nvSpPr>
        <p:spPr>
          <a:xfrm>
            <a:off x="10480022" y="1369723"/>
            <a:ext cx="1228725" cy="369332"/>
          </a:xfrm>
          <a:prstGeom prst="rect">
            <a:avLst/>
          </a:prstGeom>
          <a:noFill/>
        </p:spPr>
        <p:txBody>
          <a:bodyPr wrap="square" rtlCol="0">
            <a:spAutoFit/>
          </a:bodyPr>
          <a:lstStyle/>
          <a:p>
            <a:r>
              <a:rPr kumimoji="1" lang="en-US" altLang="ja-JP">
                <a:noFill/>
              </a:rPr>
              <a:t>21</a:t>
            </a:r>
            <a:endParaRPr kumimoji="1" lang="ja-JP" altLang="en-US">
              <a:noFill/>
            </a:endParaRPr>
          </a:p>
        </p:txBody>
      </p:sp>
    </p:spTree>
    <p:extLst>
      <p:ext uri="{BB962C8B-B14F-4D97-AF65-F5344CB8AC3E}">
        <p14:creationId xmlns:p14="http://schemas.microsoft.com/office/powerpoint/2010/main" val="48606343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3CDB7-8ECF-DF2B-BE3C-DFBDCB4E710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154BC0B-E8DC-F44A-1F73-BFE6F6B96660}"/>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3F6AD46C-BBCE-A8E5-E142-4ABA152A71E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326C9074-B21F-6620-A042-7A8FB866EFF8}"/>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A9372E8-E336-B366-9102-824D6D141733}"/>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07D46DBC-DC55-5596-6B00-59A7EBF8B0D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2809F7B3-8505-426A-A3FA-9693072DEB4E}"/>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BBF13A1-052D-E152-0E97-2A710F28C4E5}"/>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8F7DF295-B7CC-E619-A49F-AC3F6ED3671F}"/>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A51EFB53-987A-AFE4-1B73-AC2041A4F5CE}"/>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5E73DAD-DFC4-8DA0-680E-1F1B6F70FF9E}"/>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3CCA42B-3334-470C-9C2B-D7763A6914F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CBD9F55-6E5F-99EC-25A8-EBCBCF97A90D}"/>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FEF7CC64-01A4-77C7-5BAD-0362DA7C95E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4DDC510-A48D-3E19-E77A-F3599B6EB7CF}"/>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1416431-D3A6-9E79-1851-14BFDE89FE83}"/>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76909DE-DF1B-3E57-BCE3-85C0012DB5C1}"/>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7F48082A-5347-C1C8-48CC-6D32A46DB770}"/>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9C52B61B-E2EF-8502-58B9-BDA7D914BC18}"/>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ACCFBC0-BC76-4523-ABC6-D5356D67CD05}"/>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9B2EA23-E67F-63C6-F9BD-BCA453B9938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CA68C88-629A-6F44-4703-DE47E257B54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EBE6E7FC-B91C-20B6-1DAC-AE8EE061A618}"/>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13FAAFA-08EF-5173-D949-13DA1E5F51ED}"/>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933A092-B2DF-F874-2DB9-615F27537CB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43F344C3-384A-F483-6287-E84A369AF079}"/>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ADC9100-1CA7-AFB1-444A-F97F347E6483}"/>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4ABB473E-F4E6-23E4-E8B7-46BAB7C7525E}"/>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070A5C7B-FAA1-A93E-9D8B-3B6B940337A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41817" y="3249501"/>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2426CFBD-3FC5-87C4-A5B7-366A49237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563549" y="3635706"/>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6143A284-235E-5DF8-5FD2-2E193A27A2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708594" y="1641738"/>
            <a:ext cx="2276562" cy="1740064"/>
          </a:xfrm>
          <a:prstGeom prst="rect">
            <a:avLst/>
          </a:prstGeom>
        </p:spPr>
      </p:pic>
      <p:sp>
        <p:nvSpPr>
          <p:cNvPr id="34" name="平行四辺形 33">
            <a:extLst>
              <a:ext uri="{FF2B5EF4-FFF2-40B4-BE49-F238E27FC236}">
                <a16:creationId xmlns:a16="http://schemas.microsoft.com/office/drawing/2014/main" id="{C9EF7A2C-8C92-2796-CD73-22488F76EA9D}"/>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6926575B-CBF4-EAA8-32A2-CDC6CD02472F}"/>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342D02A-E4F5-9406-7C17-27D84BA2257B}"/>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A895CCB8-84CF-3AD6-1C8F-1AB2E4120C6B}"/>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844EBB9-2F7C-0E47-C5FB-76D5A4F16630}"/>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DBF7B324-78D9-D95F-4110-2549657A1C56}"/>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DFC73E6-3C4C-F199-8ADD-0587321569FE}"/>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CD8E64D0-B06F-DFEF-6426-DDF15E769E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94C895C5-2243-BC6F-3764-D1B2E2761EBB}"/>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4706B999-39E6-FA8F-93A3-1F2B72D568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6" name="図 55">
            <a:extLst>
              <a:ext uri="{FF2B5EF4-FFF2-40B4-BE49-F238E27FC236}">
                <a16:creationId xmlns:a16="http://schemas.microsoft.com/office/drawing/2014/main" id="{94F3AC67-300A-E6E9-462A-F0BC7C2509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7" name="四角形: 角を丸くする 56">
            <a:extLst>
              <a:ext uri="{FF2B5EF4-FFF2-40B4-BE49-F238E27FC236}">
                <a16:creationId xmlns:a16="http://schemas.microsoft.com/office/drawing/2014/main" id="{2BAAE746-2393-5137-9C5F-D4D938E27282}"/>
              </a:ext>
            </a:extLst>
          </p:cNvPr>
          <p:cNvSpPr/>
          <p:nvPr/>
        </p:nvSpPr>
        <p:spPr>
          <a:xfrm>
            <a:off x="710348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ローチャート: 書類 58">
            <a:extLst>
              <a:ext uri="{FF2B5EF4-FFF2-40B4-BE49-F238E27FC236}">
                <a16:creationId xmlns:a16="http://schemas.microsoft.com/office/drawing/2014/main" id="{AF0DB973-8D37-79E4-E660-595A44D26268}"/>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1B24E0EE-119B-73FD-022F-DE724BB42519}"/>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DBD9AE91-C27F-4EC4-1AAE-B88C92E68369}"/>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531BE150-A441-725D-3FD8-9CEE35D96DBD}"/>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22</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DE77731E-1EF1-33F3-38AA-18762D285039}"/>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556D3E86-7269-E83C-7352-81F00B6301D5}"/>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17225767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2A550-474E-4725-FCB7-42818E49532E}"/>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53326A82-8AF9-4122-8AF5-877E49873E34}"/>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20EE000E-4E78-998A-2B2B-551D039002F1}"/>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584BF8E5-D1A6-97C7-A500-051EFE59CF10}"/>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9AC0207F-CFC9-8E36-25F3-5428103F1CFE}"/>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202D750D-F895-300B-CD05-D1C306A8EA29}"/>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FB0FAF8E-7D03-5D32-7C13-4DF0B8B262A9}"/>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8BF12C6-AEA2-28E7-277E-B71F9B7F0AD3}"/>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1038301D-6850-A1AF-2671-9E3EC4CAC85D}"/>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0F9A06FF-3AF0-1A0E-772E-93B0644D779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BAA99F2-B67E-E487-DAB3-1F0986D7ADED}"/>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AD5C7143-EF98-F226-F935-2386B214A3C9}"/>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C40D2B8-C12B-3F69-B1E9-EA7B592A466F}"/>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A0AF6C96-6CE1-7B24-500E-57720452A91B}"/>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56A71BC-4574-E451-073A-1AB09614C6F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031E81A-C57D-5731-089E-2714AFA01F1A}"/>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6B2038D-E7CD-4D8D-443A-2110722BE6B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9BBEC37D-BADA-AB4A-CE88-0A627E9DB35C}"/>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D7F159D8-3541-9963-27AF-004A135BA580}"/>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3DC00E9-8C39-F227-E2B4-0A4316101F70}"/>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4755EB2-9506-7D11-733E-00B1D3298465}"/>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1AF2659-A062-3DCA-5971-0508FFAC5E8C}"/>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06BC77BB-695B-B09B-FB0A-641AF534B13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5349EA6-2665-2392-A127-4487CDD13AF2}"/>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D634CA0-635E-CFDC-CE7F-6C604E593B98}"/>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A502B06D-A57E-8B6D-26AC-7A02F3E07BF5}"/>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05878F8D-8A1C-0C56-D889-4B007446D75A}"/>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B64F820-5D09-F2AD-E383-6E76D185592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1CEE7FDF-877E-F7D0-B0F4-74A9325DF03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387092" y="265810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77326C80-00B9-073E-66CF-EC4826FB94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65462" y="364552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FB8751D5-6887-C94E-8BEB-2AB39D9B37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659993" y="1638504"/>
            <a:ext cx="2276562" cy="1740064"/>
          </a:xfrm>
          <a:prstGeom prst="rect">
            <a:avLst/>
          </a:prstGeom>
        </p:spPr>
      </p:pic>
      <p:sp>
        <p:nvSpPr>
          <p:cNvPr id="34" name="平行四辺形 33">
            <a:extLst>
              <a:ext uri="{FF2B5EF4-FFF2-40B4-BE49-F238E27FC236}">
                <a16:creationId xmlns:a16="http://schemas.microsoft.com/office/drawing/2014/main" id="{B0438C2C-3B01-D136-E7D4-5EC0CCEE2218}"/>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BFE8E9A-E2FF-BBE7-32E9-E7C442A56424}"/>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7852DC8-BAB1-7E5C-3036-04963B287DC6}"/>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1EE8AFB-166B-6733-B6A0-D9A20D708195}"/>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6E9D175-3D8D-365F-A4F7-28B27D5850F1}"/>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037D1F6-74F6-F0F8-7D9C-684F93C7A17C}"/>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B3DCBF6-6E12-7B7C-9B58-9680DAF5D956}"/>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A6D61016-879E-5A38-0060-96A0BF180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F0401176-ACB0-1D2D-FC45-65F4C46C7149}"/>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249E53A0-3B2B-D371-F437-11B56E8288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06BD4A06-3B10-310A-3CE8-BE6423B297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3C6D0102-F4C3-70A8-A4B1-86BBCBB1F939}"/>
              </a:ext>
            </a:extLst>
          </p:cNvPr>
          <p:cNvSpPr/>
          <p:nvPr/>
        </p:nvSpPr>
        <p:spPr>
          <a:xfrm>
            <a:off x="72876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3E2166E0-66A8-C0D9-018A-EE195E16A5A8}"/>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90DFB77A-D3EB-6FA8-5648-C9CCCE95E2D6}"/>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E8341BAD-B3D8-F160-A2F2-1846CDB64F7F}"/>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7A1E5047-5E2A-65A6-E475-226507DF4CBF}"/>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22</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11BCF532-AC75-DE82-9609-831C31EFA821}"/>
              </a:ext>
            </a:extLst>
          </p:cNvPr>
          <p:cNvSpPr txBox="1"/>
          <p:nvPr/>
        </p:nvSpPr>
        <p:spPr>
          <a:xfrm>
            <a:off x="10831345" y="1369723"/>
            <a:ext cx="1228725" cy="369332"/>
          </a:xfrm>
          <a:prstGeom prst="rect">
            <a:avLst/>
          </a:prstGeom>
          <a:noFill/>
        </p:spPr>
        <p:txBody>
          <a:bodyPr wrap="square" rtlCol="0">
            <a:spAutoFit/>
          </a:bodyPr>
          <a:lstStyle/>
          <a:p>
            <a:r>
              <a:rPr lang="en-US" altLang="ja-JP">
                <a:noFill/>
              </a:rPr>
              <a:t>00</a:t>
            </a:r>
            <a:endParaRPr kumimoji="1" lang="ja-JP" altLang="en-US">
              <a:noFill/>
            </a:endParaRPr>
          </a:p>
        </p:txBody>
      </p:sp>
    </p:spTree>
    <p:extLst>
      <p:ext uri="{BB962C8B-B14F-4D97-AF65-F5344CB8AC3E}">
        <p14:creationId xmlns:p14="http://schemas.microsoft.com/office/powerpoint/2010/main" val="3217753272"/>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26C05-363E-284D-BF41-A235815A84B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D442B8F7-6B2F-3C5A-90F1-174BC5F73C6C}"/>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91E8FA2-8FAB-798A-1D10-CAE6BF8E05D6}"/>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78C1BA05-F984-2460-3689-8F0216B141ED}"/>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097C8279-CBA4-8CD9-A9A2-54AE0A6A4157}"/>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63FA372E-9CBE-484E-8249-6756396FEBB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EEA7094-47C5-DD64-1C78-F385A0E85B28}"/>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80BEC85-AB97-CFBB-7B69-4E1D8B7DCFE9}"/>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40915B54-4806-0579-7DC9-CEF559C7A60C}"/>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1F856C4E-E7FA-944D-1E93-80C918485F1A}"/>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4B1F51C-5320-9471-41A0-21F14D7D0C33}"/>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3624A41-0B8F-79EC-D79C-804A629F7543}"/>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A035DB4-299C-A464-D21C-E86AFCF4CBD9}"/>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E4D01978-B5DB-BF8F-EDAD-67E44BBEBE2D}"/>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DD41F93-501F-ACC0-0A14-C58C3D8F85F2}"/>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728339A-33F1-3CFE-71B0-A2071A6E6A25}"/>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605BA73-FA55-1015-AB59-A65E023FFFBE}"/>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E8C90AC6-B764-D2FF-92C8-9510E1A0C10B}"/>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14BB003B-2DBE-62CB-5379-2C88DBD1DCB1}"/>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84389E8-DACA-69A3-FAE3-4AE526FCE0B6}"/>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C374FAB-245B-6AC9-748B-1B357863290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E5E8ED0-1E1A-0E00-C559-16BB1C09B8F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909C02E-8A4A-824B-5E0D-9E8DFD3FBCF1}"/>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9A993AA-E1DD-0521-4317-95AB4F5D0BE3}"/>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0320420-0C67-7EF3-CDB0-AA8F7971B5B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83A624AE-72DE-BAC1-F493-367E00136FEF}"/>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408DCA7C-1303-C55A-FA41-38CE8AEEDBCB}"/>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BBFCA12E-90EA-0B51-2BF1-4862DDA7080F}"/>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C19132C5-77D2-6282-075B-3D910691645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387092" y="2658107"/>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124B06A8-27A8-AF3A-3A16-66702993C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2365462" y="364552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2886C4E-70F8-D73D-64A0-D150EF89B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659993" y="1638504"/>
            <a:ext cx="2276562" cy="1740064"/>
          </a:xfrm>
          <a:prstGeom prst="rect">
            <a:avLst/>
          </a:prstGeom>
        </p:spPr>
      </p:pic>
      <p:sp>
        <p:nvSpPr>
          <p:cNvPr id="34" name="平行四辺形 33">
            <a:extLst>
              <a:ext uri="{FF2B5EF4-FFF2-40B4-BE49-F238E27FC236}">
                <a16:creationId xmlns:a16="http://schemas.microsoft.com/office/drawing/2014/main" id="{999C0AD3-FAF6-EE5D-4877-55E05D478648}"/>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933B2C67-BE13-412D-6642-39DCF4D7E5C0}"/>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BA24627-2E53-E436-C0E1-1A6CA5551FFB}"/>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1F5A841A-9A10-4B3B-174A-ED1F13A1998B}"/>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999CD07-1678-0A56-5A85-EFCFECAFABD9}"/>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5D6D636-C070-1947-35CA-86B2769D4CD4}"/>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DCF79BB-E79D-D8D5-CE43-119B46BD471E}"/>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BBA36FBD-8E0B-D27B-5E94-FE044D51A1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F3AE7EC6-4116-EE3A-5250-D1EC3B08344B}"/>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EE7A964F-DBF6-9DFD-ADA6-4766B76238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5" name="図 54">
            <a:extLst>
              <a:ext uri="{FF2B5EF4-FFF2-40B4-BE49-F238E27FC236}">
                <a16:creationId xmlns:a16="http://schemas.microsoft.com/office/drawing/2014/main" id="{21C66F5D-0BF2-5517-808F-9F55459282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6" name="四角形: 角を丸くする 55">
            <a:extLst>
              <a:ext uri="{FF2B5EF4-FFF2-40B4-BE49-F238E27FC236}">
                <a16:creationId xmlns:a16="http://schemas.microsoft.com/office/drawing/2014/main" id="{5F026691-FED7-167F-1B56-67308900E44B}"/>
              </a:ext>
            </a:extLst>
          </p:cNvPr>
          <p:cNvSpPr/>
          <p:nvPr/>
        </p:nvSpPr>
        <p:spPr>
          <a:xfrm>
            <a:off x="72876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ローチャート: 書類 57">
            <a:extLst>
              <a:ext uri="{FF2B5EF4-FFF2-40B4-BE49-F238E27FC236}">
                <a16:creationId xmlns:a16="http://schemas.microsoft.com/office/drawing/2014/main" id="{27D18977-B8E5-3253-9C17-C22FE456DB8C}"/>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C0104CCD-C3D1-E9D7-DC53-CD3E4ABAA94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179F586C-870F-656B-8602-1BE1D5C7C116}"/>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A4008486-15AA-858A-69E4-91B7D17AD794}"/>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22</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254B56EC-7EBD-2D0F-A5F2-0E58DAFF467E}"/>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9A1CCB4A-EB4A-DC68-2D81-B84187EE3000}"/>
              </a:ext>
            </a:extLst>
          </p:cNvPr>
          <p:cNvSpPr txBox="1"/>
          <p:nvPr/>
        </p:nvSpPr>
        <p:spPr>
          <a:xfrm>
            <a:off x="10472294" y="1867504"/>
            <a:ext cx="1228725" cy="369332"/>
          </a:xfrm>
          <a:prstGeom prst="rect">
            <a:avLst/>
          </a:prstGeom>
          <a:noFill/>
        </p:spPr>
        <p:txBody>
          <a:bodyPr wrap="square" rtlCol="0">
            <a:spAutoFit/>
          </a:bodyPr>
          <a:lstStyle/>
          <a:p>
            <a:r>
              <a:rPr kumimoji="1" lang="en-US" altLang="ja-JP">
                <a:noFill/>
              </a:rPr>
              <a:t>23</a:t>
            </a:r>
            <a:endParaRPr kumimoji="1" lang="ja-JP" altLang="en-US">
              <a:noFill/>
            </a:endParaRPr>
          </a:p>
        </p:txBody>
      </p:sp>
    </p:spTree>
    <p:extLst>
      <p:ext uri="{BB962C8B-B14F-4D97-AF65-F5344CB8AC3E}">
        <p14:creationId xmlns:p14="http://schemas.microsoft.com/office/powerpoint/2010/main" val="427723987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16346-7ECF-E4CC-4A75-FABB618472E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3A461ED-697E-FF96-B5E7-4EAABF2E45CC}"/>
              </a:ext>
            </a:extLst>
          </p:cNvPr>
          <p:cNvSpPr txBox="1"/>
          <p:nvPr/>
        </p:nvSpPr>
        <p:spPr>
          <a:xfrm>
            <a:off x="0" y="0"/>
            <a:ext cx="1167494" cy="369332"/>
          </a:xfrm>
          <a:prstGeom prst="rect">
            <a:avLst/>
          </a:prstGeom>
          <a:noFill/>
        </p:spPr>
        <p:txBody>
          <a:bodyPr wrap="square" rtlCol="0">
            <a:spAutoFit/>
          </a:bodyPr>
          <a:lstStyle/>
          <a:p>
            <a:r>
              <a:rPr kumimoji="1" lang="ja-JP" altLang="en-US" b="1">
                <a:solidFill>
                  <a:schemeClr val="bg1"/>
                </a:solidFill>
              </a:rPr>
              <a:t>野外調査</a:t>
            </a:r>
          </a:p>
        </p:txBody>
      </p:sp>
      <p:sp>
        <p:nvSpPr>
          <p:cNvPr id="3" name="四角形: 角を丸くする 2">
            <a:extLst>
              <a:ext uri="{FF2B5EF4-FFF2-40B4-BE49-F238E27FC236}">
                <a16:creationId xmlns:a16="http://schemas.microsoft.com/office/drawing/2014/main" id="{499EA55C-3CD0-D21D-7E7C-5FF83D2D2EAE}"/>
              </a:ext>
            </a:extLst>
          </p:cNvPr>
          <p:cNvSpPr/>
          <p:nvPr/>
        </p:nvSpPr>
        <p:spPr>
          <a:xfrm>
            <a:off x="-138113" y="-52388"/>
            <a:ext cx="1228725" cy="369331"/>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33" name="テキスト ボックス 32">
            <a:extLst>
              <a:ext uri="{FF2B5EF4-FFF2-40B4-BE49-F238E27FC236}">
                <a16:creationId xmlns:a16="http://schemas.microsoft.com/office/drawing/2014/main" id="{06CE7A16-449C-C806-417D-535DEE17899C}"/>
              </a:ext>
            </a:extLst>
          </p:cNvPr>
          <p:cNvSpPr txBox="1"/>
          <p:nvPr/>
        </p:nvSpPr>
        <p:spPr>
          <a:xfrm>
            <a:off x="-5641657" y="709613"/>
            <a:ext cx="2047875" cy="369332"/>
          </a:xfrm>
          <a:prstGeom prst="rect">
            <a:avLst/>
          </a:prstGeom>
          <a:noFill/>
        </p:spPr>
        <p:txBody>
          <a:bodyPr wrap="square" rtlCol="0">
            <a:spAutoFit/>
          </a:bodyPr>
          <a:lstStyle/>
          <a:p>
            <a:r>
              <a:rPr kumimoji="1" lang="ja-JP" altLang="en-US">
                <a:solidFill>
                  <a:schemeClr val="bg1"/>
                </a:solidFill>
              </a:rPr>
              <a:t>･夏と冬に</a:t>
            </a:r>
            <a:r>
              <a:rPr kumimoji="1" lang="en-US" altLang="ja-JP">
                <a:solidFill>
                  <a:schemeClr val="bg1"/>
                </a:solidFill>
              </a:rPr>
              <a:t>1</a:t>
            </a:r>
            <a:r>
              <a:rPr kumimoji="1" lang="ja-JP" altLang="en-US">
                <a:solidFill>
                  <a:schemeClr val="bg1"/>
                </a:solidFill>
              </a:rPr>
              <a:t>回ずつ</a:t>
            </a:r>
          </a:p>
        </p:txBody>
      </p:sp>
      <p:sp>
        <p:nvSpPr>
          <p:cNvPr id="34" name="テキスト ボックス 33">
            <a:extLst>
              <a:ext uri="{FF2B5EF4-FFF2-40B4-BE49-F238E27FC236}">
                <a16:creationId xmlns:a16="http://schemas.microsoft.com/office/drawing/2014/main" id="{1111BB0A-4780-D0BA-B56D-6ED0CCF2FF1D}"/>
              </a:ext>
            </a:extLst>
          </p:cNvPr>
          <p:cNvSpPr txBox="1"/>
          <p:nvPr/>
        </p:nvSpPr>
        <p:spPr>
          <a:xfrm>
            <a:off x="-5641658" y="1159335"/>
            <a:ext cx="5080467" cy="646331"/>
          </a:xfrm>
          <a:prstGeom prst="rect">
            <a:avLst/>
          </a:prstGeom>
          <a:noFill/>
        </p:spPr>
        <p:txBody>
          <a:bodyPr wrap="square" rtlCol="0">
            <a:spAutoFit/>
          </a:bodyPr>
          <a:lstStyle/>
          <a:p>
            <a:r>
              <a:rPr kumimoji="1" lang="ja-JP" altLang="en-US">
                <a:solidFill>
                  <a:schemeClr val="bg1"/>
                </a:solidFill>
              </a:rPr>
              <a:t>･図の範囲を網で漁り、取れた生物の中で</a:t>
            </a:r>
            <a:endParaRPr kumimoji="1" lang="en-US" altLang="ja-JP">
              <a:solidFill>
                <a:schemeClr val="bg1"/>
              </a:solidFill>
            </a:endParaRPr>
          </a:p>
          <a:p>
            <a:r>
              <a:rPr kumimoji="1" lang="en-US" altLang="ja-JP">
                <a:solidFill>
                  <a:schemeClr val="bg1"/>
                </a:solidFill>
              </a:rPr>
              <a:t>  </a:t>
            </a:r>
            <a:r>
              <a:rPr kumimoji="1" lang="ja-JP" altLang="en-US">
                <a:solidFill>
                  <a:schemeClr val="bg1"/>
                </a:solidFill>
              </a:rPr>
              <a:t>ドンコが食べていると思われるものを数える</a:t>
            </a:r>
          </a:p>
        </p:txBody>
      </p:sp>
      <p:sp>
        <p:nvSpPr>
          <p:cNvPr id="60" name="正方形/長方形 59">
            <a:extLst>
              <a:ext uri="{FF2B5EF4-FFF2-40B4-BE49-F238E27FC236}">
                <a16:creationId xmlns:a16="http://schemas.microsoft.com/office/drawing/2014/main" id="{8318D42B-A200-CDBC-BD52-3FEFBE2F3031}"/>
              </a:ext>
            </a:extLst>
          </p:cNvPr>
          <p:cNvSpPr/>
          <p:nvPr/>
        </p:nvSpPr>
        <p:spPr>
          <a:xfrm>
            <a:off x="0" y="7010400"/>
            <a:ext cx="12192000" cy="2566468"/>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コネクタ 60">
            <a:extLst>
              <a:ext uri="{FF2B5EF4-FFF2-40B4-BE49-F238E27FC236}">
                <a16:creationId xmlns:a16="http://schemas.microsoft.com/office/drawing/2014/main" id="{57620F95-0C40-0881-01E2-1E337A486707}"/>
              </a:ext>
            </a:extLst>
          </p:cNvPr>
          <p:cNvCxnSpPr>
            <a:cxnSpLocks/>
          </p:cNvCxnSpPr>
          <p:nvPr/>
        </p:nvCxnSpPr>
        <p:spPr>
          <a:xfrm>
            <a:off x="6858000" y="7010400"/>
            <a:ext cx="0" cy="2566468"/>
          </a:xfrm>
          <a:prstGeom prst="line">
            <a:avLst/>
          </a:prstGeom>
          <a:ln w="50800">
            <a:solidFill>
              <a:schemeClr val="tx1">
                <a:lumMod val="95000"/>
                <a:lumOff val="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BB54837C-E3FD-F6E6-CE7D-F4EEE68EE5ED}"/>
              </a:ext>
            </a:extLst>
          </p:cNvPr>
          <p:cNvSpPr txBox="1"/>
          <p:nvPr/>
        </p:nvSpPr>
        <p:spPr>
          <a:xfrm>
            <a:off x="6586369" y="7756219"/>
            <a:ext cx="573741" cy="1077218"/>
          </a:xfrm>
          <a:prstGeom prst="rect">
            <a:avLst/>
          </a:prstGeom>
          <a:noFill/>
        </p:spPr>
        <p:txBody>
          <a:bodyPr wrap="square" rtlCol="0">
            <a:spAutoFit/>
          </a:bodyPr>
          <a:lstStyle/>
          <a:p>
            <a:r>
              <a:rPr kumimoji="1" lang="ja-JP" altLang="en-US" sz="3200" b="1">
                <a:solidFill>
                  <a:schemeClr val="bg1"/>
                </a:solidFill>
              </a:rPr>
              <a:t>段差</a:t>
            </a:r>
          </a:p>
        </p:txBody>
      </p:sp>
      <p:sp>
        <p:nvSpPr>
          <p:cNvPr id="63" name="矢印: 右 62">
            <a:extLst>
              <a:ext uri="{FF2B5EF4-FFF2-40B4-BE49-F238E27FC236}">
                <a16:creationId xmlns:a16="http://schemas.microsoft.com/office/drawing/2014/main" id="{D357A25E-56E2-C864-2BD5-7BD3F5A03805}"/>
              </a:ext>
            </a:extLst>
          </p:cNvPr>
          <p:cNvSpPr/>
          <p:nvPr/>
        </p:nvSpPr>
        <p:spPr>
          <a:xfrm>
            <a:off x="4151428" y="7104530"/>
            <a:ext cx="2133600" cy="1429230"/>
          </a:xfrm>
          <a:prstGeom prst="rightArrow">
            <a:avLst/>
          </a:prstGeom>
          <a:noFill/>
          <a:ln w="76200" cap="rnd" cmpd="sng">
            <a:solidFill>
              <a:schemeClr val="bg1"/>
            </a:solidFill>
            <a:round/>
            <a:extLst>
              <a:ext uri="{C807C97D-BFC1-408E-A445-0C87EB9F89A2}">
                <ask:lineSketchStyleProps xmlns:ask="http://schemas.microsoft.com/office/drawing/2018/sketchyshapes" sd="1219033472">
                  <a:custGeom>
                    <a:avLst/>
                    <a:gdLst>
                      <a:gd name="connsiteX0" fmla="*/ 0 w 2133600"/>
                      <a:gd name="connsiteY0" fmla="*/ 357308 h 1429230"/>
                      <a:gd name="connsiteX1" fmla="*/ 458805 w 2133600"/>
                      <a:gd name="connsiteY1" fmla="*/ 357308 h 1429230"/>
                      <a:gd name="connsiteX2" fmla="*/ 889231 w 2133600"/>
                      <a:gd name="connsiteY2" fmla="*/ 357308 h 1429230"/>
                      <a:gd name="connsiteX3" fmla="*/ 1418985 w 2133600"/>
                      <a:gd name="connsiteY3" fmla="*/ 357308 h 1429230"/>
                      <a:gd name="connsiteX4" fmla="*/ 1418985 w 2133600"/>
                      <a:gd name="connsiteY4" fmla="*/ 0 h 1429230"/>
                      <a:gd name="connsiteX5" fmla="*/ 1762000 w 2133600"/>
                      <a:gd name="connsiteY5" fmla="*/ 343015 h 1429230"/>
                      <a:gd name="connsiteX6" fmla="*/ 2133600 w 2133600"/>
                      <a:gd name="connsiteY6" fmla="*/ 714615 h 1429230"/>
                      <a:gd name="connsiteX7" fmla="*/ 1790585 w 2133600"/>
                      <a:gd name="connsiteY7" fmla="*/ 1057630 h 1429230"/>
                      <a:gd name="connsiteX8" fmla="*/ 1418985 w 2133600"/>
                      <a:gd name="connsiteY8" fmla="*/ 1429230 h 1429230"/>
                      <a:gd name="connsiteX9" fmla="*/ 1418985 w 2133600"/>
                      <a:gd name="connsiteY9" fmla="*/ 1071923 h 1429230"/>
                      <a:gd name="connsiteX10" fmla="*/ 931800 w 2133600"/>
                      <a:gd name="connsiteY10" fmla="*/ 1071923 h 1429230"/>
                      <a:gd name="connsiteX11" fmla="*/ 430425 w 2133600"/>
                      <a:gd name="connsiteY11" fmla="*/ 1071923 h 1429230"/>
                      <a:gd name="connsiteX12" fmla="*/ 0 w 2133600"/>
                      <a:gd name="connsiteY12" fmla="*/ 1071923 h 1429230"/>
                      <a:gd name="connsiteX13" fmla="*/ 0 w 2133600"/>
                      <a:gd name="connsiteY13" fmla="*/ 728908 h 1429230"/>
                      <a:gd name="connsiteX14" fmla="*/ 0 w 2133600"/>
                      <a:gd name="connsiteY14" fmla="*/ 357308 h 14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3600" h="1429230" extrusionOk="0">
                        <a:moveTo>
                          <a:pt x="0" y="357308"/>
                        </a:moveTo>
                        <a:cubicBezTo>
                          <a:pt x="111144" y="337398"/>
                          <a:pt x="312542" y="357932"/>
                          <a:pt x="458805" y="357308"/>
                        </a:cubicBezTo>
                        <a:cubicBezTo>
                          <a:pt x="605068" y="356684"/>
                          <a:pt x="692867" y="336654"/>
                          <a:pt x="889231" y="357308"/>
                        </a:cubicBezTo>
                        <a:cubicBezTo>
                          <a:pt x="1085595" y="377962"/>
                          <a:pt x="1241645" y="362732"/>
                          <a:pt x="1418985" y="357308"/>
                        </a:cubicBezTo>
                        <a:cubicBezTo>
                          <a:pt x="1407423" y="244052"/>
                          <a:pt x="1413722" y="116774"/>
                          <a:pt x="1418985" y="0"/>
                        </a:cubicBezTo>
                        <a:cubicBezTo>
                          <a:pt x="1535971" y="94286"/>
                          <a:pt x="1655437" y="212526"/>
                          <a:pt x="1762000" y="343015"/>
                        </a:cubicBezTo>
                        <a:cubicBezTo>
                          <a:pt x="1868563" y="473504"/>
                          <a:pt x="2059656" y="635365"/>
                          <a:pt x="2133600" y="714615"/>
                        </a:cubicBezTo>
                        <a:cubicBezTo>
                          <a:pt x="2062397" y="812532"/>
                          <a:pt x="1899401" y="965449"/>
                          <a:pt x="1790585" y="1057630"/>
                        </a:cubicBezTo>
                        <a:cubicBezTo>
                          <a:pt x="1681769" y="1149811"/>
                          <a:pt x="1538053" y="1277480"/>
                          <a:pt x="1418985" y="1429230"/>
                        </a:cubicBezTo>
                        <a:cubicBezTo>
                          <a:pt x="1402699" y="1336642"/>
                          <a:pt x="1422442" y="1198264"/>
                          <a:pt x="1418985" y="1071923"/>
                        </a:cubicBezTo>
                        <a:cubicBezTo>
                          <a:pt x="1189743" y="1066775"/>
                          <a:pt x="1049337" y="1080176"/>
                          <a:pt x="931800" y="1071923"/>
                        </a:cubicBezTo>
                        <a:cubicBezTo>
                          <a:pt x="814264" y="1063670"/>
                          <a:pt x="559329" y="1090753"/>
                          <a:pt x="430425" y="1071923"/>
                        </a:cubicBezTo>
                        <a:cubicBezTo>
                          <a:pt x="301522" y="1053093"/>
                          <a:pt x="96117" y="1091798"/>
                          <a:pt x="0" y="1071923"/>
                        </a:cubicBezTo>
                        <a:cubicBezTo>
                          <a:pt x="-11864" y="906554"/>
                          <a:pt x="9391" y="897279"/>
                          <a:pt x="0" y="728908"/>
                        </a:cubicBezTo>
                        <a:cubicBezTo>
                          <a:pt x="-9391" y="560537"/>
                          <a:pt x="-640" y="534082"/>
                          <a:pt x="0" y="35730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水流</a:t>
            </a:r>
          </a:p>
        </p:txBody>
      </p:sp>
      <p:grpSp>
        <p:nvGrpSpPr>
          <p:cNvPr id="64" name="グループ化 63">
            <a:extLst>
              <a:ext uri="{FF2B5EF4-FFF2-40B4-BE49-F238E27FC236}">
                <a16:creationId xmlns:a16="http://schemas.microsoft.com/office/drawing/2014/main" id="{5FFF49C8-903C-FB0F-5B08-E78572C60FF9}"/>
              </a:ext>
            </a:extLst>
          </p:cNvPr>
          <p:cNvGrpSpPr/>
          <p:nvPr/>
        </p:nvGrpSpPr>
        <p:grpSpPr>
          <a:xfrm>
            <a:off x="602456" y="7756219"/>
            <a:ext cx="2547938" cy="718648"/>
            <a:chOff x="583747" y="4174819"/>
            <a:chExt cx="2583316" cy="718648"/>
          </a:xfrm>
        </p:grpSpPr>
        <p:sp>
          <p:nvSpPr>
            <p:cNvPr id="65" name="円弧 64">
              <a:extLst>
                <a:ext uri="{FF2B5EF4-FFF2-40B4-BE49-F238E27FC236}">
                  <a16:creationId xmlns:a16="http://schemas.microsoft.com/office/drawing/2014/main" id="{91003F09-B7AB-DC0D-35D1-AFDFF3CC2A55}"/>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a:extLst>
                <a:ext uri="{FF2B5EF4-FFF2-40B4-BE49-F238E27FC236}">
                  <a16:creationId xmlns:a16="http://schemas.microsoft.com/office/drawing/2014/main" id="{855DE59D-6AAB-879C-B2F2-A2E40878457F}"/>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CE224616-76A1-3B5D-03DB-2F782DE801F2}"/>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68" name="グループ化 67">
            <a:extLst>
              <a:ext uri="{FF2B5EF4-FFF2-40B4-BE49-F238E27FC236}">
                <a16:creationId xmlns:a16="http://schemas.microsoft.com/office/drawing/2014/main" id="{0168D873-6544-61A5-610A-B3C025793A16}"/>
              </a:ext>
            </a:extLst>
          </p:cNvPr>
          <p:cNvGrpSpPr/>
          <p:nvPr/>
        </p:nvGrpSpPr>
        <p:grpSpPr>
          <a:xfrm rot="5400000">
            <a:off x="2647040" y="8322036"/>
            <a:ext cx="1405234" cy="1018233"/>
            <a:chOff x="583747" y="3875234"/>
            <a:chExt cx="2583316" cy="1018233"/>
          </a:xfrm>
        </p:grpSpPr>
        <p:sp>
          <p:nvSpPr>
            <p:cNvPr id="69" name="円弧 68">
              <a:extLst>
                <a:ext uri="{FF2B5EF4-FFF2-40B4-BE49-F238E27FC236}">
                  <a16:creationId xmlns:a16="http://schemas.microsoft.com/office/drawing/2014/main" id="{D54FF2D6-F67D-A8D0-4CFE-7613E917CE2A}"/>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C289D2EC-F4AE-D7AE-A9FE-A5718EB33F89}"/>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F9BC94C-23DA-5DBC-F318-132D275E81BF}"/>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72" name="四角形: 角を丸くする 71">
            <a:extLst>
              <a:ext uri="{FF2B5EF4-FFF2-40B4-BE49-F238E27FC236}">
                <a16:creationId xmlns:a16="http://schemas.microsoft.com/office/drawing/2014/main" id="{A29A100D-0A29-3F70-753B-1D4B151D1C3F}"/>
              </a:ext>
            </a:extLst>
          </p:cNvPr>
          <p:cNvSpPr/>
          <p:nvPr/>
        </p:nvSpPr>
        <p:spPr>
          <a:xfrm>
            <a:off x="583747" y="81188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α</a:t>
            </a:r>
            <a:r>
              <a:rPr kumimoji="1" lang="ja-JP" altLang="en-US"/>
              <a:t>地点</a:t>
            </a:r>
          </a:p>
        </p:txBody>
      </p:sp>
      <p:grpSp>
        <p:nvGrpSpPr>
          <p:cNvPr id="73" name="グループ化 72">
            <a:extLst>
              <a:ext uri="{FF2B5EF4-FFF2-40B4-BE49-F238E27FC236}">
                <a16:creationId xmlns:a16="http://schemas.microsoft.com/office/drawing/2014/main" id="{4BB94311-FB92-C7CC-694E-6AA35B19841F}"/>
              </a:ext>
            </a:extLst>
          </p:cNvPr>
          <p:cNvGrpSpPr/>
          <p:nvPr/>
        </p:nvGrpSpPr>
        <p:grpSpPr>
          <a:xfrm>
            <a:off x="8192423" y="7730682"/>
            <a:ext cx="2547938" cy="718648"/>
            <a:chOff x="583747" y="4174819"/>
            <a:chExt cx="2583316" cy="718648"/>
          </a:xfrm>
        </p:grpSpPr>
        <p:sp>
          <p:nvSpPr>
            <p:cNvPr id="74" name="円弧 73">
              <a:extLst>
                <a:ext uri="{FF2B5EF4-FFF2-40B4-BE49-F238E27FC236}">
                  <a16:creationId xmlns:a16="http://schemas.microsoft.com/office/drawing/2014/main" id="{A51F3825-96D2-0046-85CD-90F0D71B0CBB}"/>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円弧 74">
              <a:extLst>
                <a:ext uri="{FF2B5EF4-FFF2-40B4-BE49-F238E27FC236}">
                  <a16:creationId xmlns:a16="http://schemas.microsoft.com/office/drawing/2014/main" id="{436361A4-DE26-EFE7-CCF1-A063EF7C8039}"/>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F3D8E676-421F-3F30-1EAD-35A67F4AACBF}"/>
                </a:ext>
              </a:extLst>
            </p:cNvPr>
            <p:cNvSpPr txBox="1"/>
            <p:nvPr/>
          </p:nvSpPr>
          <p:spPr>
            <a:xfrm>
              <a:off x="1483519" y="4174819"/>
              <a:ext cx="754856" cy="369332"/>
            </a:xfrm>
            <a:prstGeom prst="rect">
              <a:avLst/>
            </a:prstGeom>
            <a:noFill/>
          </p:spPr>
          <p:txBody>
            <a:bodyPr wrap="square" rtlCol="0">
              <a:spAutoFit/>
            </a:bodyPr>
            <a:lstStyle/>
            <a:p>
              <a:pPr algn="ctr"/>
              <a:r>
                <a:rPr kumimoji="1" lang="en-US" altLang="ja-JP">
                  <a:solidFill>
                    <a:schemeClr val="bg1"/>
                  </a:solidFill>
                </a:rPr>
                <a:t>3m</a:t>
              </a:r>
              <a:endParaRPr kumimoji="1" lang="ja-JP" altLang="en-US">
                <a:solidFill>
                  <a:schemeClr val="bg1"/>
                </a:solidFill>
              </a:endParaRPr>
            </a:p>
          </p:txBody>
        </p:sp>
      </p:grpSp>
      <p:grpSp>
        <p:nvGrpSpPr>
          <p:cNvPr id="77" name="グループ化 76">
            <a:extLst>
              <a:ext uri="{FF2B5EF4-FFF2-40B4-BE49-F238E27FC236}">
                <a16:creationId xmlns:a16="http://schemas.microsoft.com/office/drawing/2014/main" id="{A28BCAA0-AFAC-FC7F-A27F-E7C5EA27160C}"/>
              </a:ext>
            </a:extLst>
          </p:cNvPr>
          <p:cNvGrpSpPr/>
          <p:nvPr/>
        </p:nvGrpSpPr>
        <p:grpSpPr>
          <a:xfrm rot="5400000">
            <a:off x="10195605" y="8324321"/>
            <a:ext cx="1405234" cy="1018233"/>
            <a:chOff x="583747" y="3875234"/>
            <a:chExt cx="2583316" cy="1018233"/>
          </a:xfrm>
        </p:grpSpPr>
        <p:sp>
          <p:nvSpPr>
            <p:cNvPr id="78" name="円弧 77">
              <a:extLst>
                <a:ext uri="{FF2B5EF4-FFF2-40B4-BE49-F238E27FC236}">
                  <a16:creationId xmlns:a16="http://schemas.microsoft.com/office/drawing/2014/main" id="{9D5C34FF-DDDE-C4AA-1C5D-BFADE29CC301}"/>
                </a:ext>
              </a:extLst>
            </p:cNvPr>
            <p:cNvSpPr/>
            <p:nvPr/>
          </p:nvSpPr>
          <p:spPr>
            <a:xfrm>
              <a:off x="1554957" y="4353112"/>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 name="円弧 78">
              <a:extLst>
                <a:ext uri="{FF2B5EF4-FFF2-40B4-BE49-F238E27FC236}">
                  <a16:creationId xmlns:a16="http://schemas.microsoft.com/office/drawing/2014/main" id="{7ADCF81A-81DD-6B8D-4925-B8DF2E19C071}"/>
                </a:ext>
              </a:extLst>
            </p:cNvPr>
            <p:cNvSpPr/>
            <p:nvPr/>
          </p:nvSpPr>
          <p:spPr>
            <a:xfrm flipH="1">
              <a:off x="583747" y="4353111"/>
              <a:ext cx="1612106" cy="540355"/>
            </a:xfrm>
            <a:prstGeom prst="arc">
              <a:avLst/>
            </a:pr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7C8E4A3B-8D1C-D6BB-3E7F-DD5F62BDF672}"/>
                </a:ext>
              </a:extLst>
            </p:cNvPr>
            <p:cNvSpPr txBox="1"/>
            <p:nvPr/>
          </p:nvSpPr>
          <p:spPr>
            <a:xfrm rot="16200000">
              <a:off x="1573985" y="3909780"/>
              <a:ext cx="748055" cy="678963"/>
            </a:xfrm>
            <a:prstGeom prst="rect">
              <a:avLst/>
            </a:prstGeom>
            <a:noFill/>
          </p:spPr>
          <p:txBody>
            <a:bodyPr wrap="square" rtlCol="0">
              <a:spAutoFit/>
            </a:bodyPr>
            <a:lstStyle/>
            <a:p>
              <a:pPr algn="ctr"/>
              <a:r>
                <a:rPr lang="en-US" altLang="ja-JP">
                  <a:solidFill>
                    <a:schemeClr val="bg1"/>
                  </a:solidFill>
                </a:rPr>
                <a:t>0.5</a:t>
              </a:r>
              <a:r>
                <a:rPr kumimoji="1" lang="en-US" altLang="ja-JP">
                  <a:solidFill>
                    <a:schemeClr val="bg1"/>
                  </a:solidFill>
                </a:rPr>
                <a:t>m</a:t>
              </a:r>
              <a:endParaRPr kumimoji="1" lang="ja-JP" altLang="en-US">
                <a:solidFill>
                  <a:schemeClr val="bg1"/>
                </a:solidFill>
              </a:endParaRPr>
            </a:p>
          </p:txBody>
        </p:sp>
      </p:grpSp>
      <p:sp>
        <p:nvSpPr>
          <p:cNvPr id="81" name="四角形: 角を丸くする 80">
            <a:extLst>
              <a:ext uri="{FF2B5EF4-FFF2-40B4-BE49-F238E27FC236}">
                <a16:creationId xmlns:a16="http://schemas.microsoft.com/office/drawing/2014/main" id="{5826A740-0EDC-5B87-B57D-3DEC17C80D25}"/>
              </a:ext>
            </a:extLst>
          </p:cNvPr>
          <p:cNvSpPr/>
          <p:nvPr/>
        </p:nvSpPr>
        <p:spPr>
          <a:xfrm>
            <a:off x="8178134" y="8118822"/>
            <a:ext cx="2585917" cy="1429230"/>
          </a:xfrm>
          <a:prstGeom prst="roundRect">
            <a:avLst>
              <a:gd name="adj" fmla="val 6183"/>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β</a:t>
            </a:r>
            <a:r>
              <a:rPr kumimoji="1" lang="ja-JP" altLang="en-US"/>
              <a:t>地点</a:t>
            </a:r>
          </a:p>
        </p:txBody>
      </p:sp>
      <p:sp>
        <p:nvSpPr>
          <p:cNvPr id="6" name="四角形: 角を丸くする 5">
            <a:extLst>
              <a:ext uri="{FF2B5EF4-FFF2-40B4-BE49-F238E27FC236}">
                <a16:creationId xmlns:a16="http://schemas.microsoft.com/office/drawing/2014/main" id="{7F19F4EF-20D7-9123-2B94-118FAD0E773B}"/>
              </a:ext>
            </a:extLst>
          </p:cNvPr>
          <p:cNvSpPr/>
          <p:nvPr/>
        </p:nvSpPr>
        <p:spPr>
          <a:xfrm>
            <a:off x="5207318" y="9590146"/>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7" name="テキスト ボックス 6">
            <a:extLst>
              <a:ext uri="{FF2B5EF4-FFF2-40B4-BE49-F238E27FC236}">
                <a16:creationId xmlns:a16="http://schemas.microsoft.com/office/drawing/2014/main" id="{2249D677-FC08-24E5-47D0-FD0C79941873}"/>
              </a:ext>
            </a:extLst>
          </p:cNvPr>
          <p:cNvSpPr txBox="1"/>
          <p:nvPr/>
        </p:nvSpPr>
        <p:spPr>
          <a:xfrm>
            <a:off x="2714896" y="9611931"/>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&lt;1&gt;</a:t>
            </a:r>
            <a:endParaRPr kumimoji="1" lang="ja-JP" altLang="en-US" sz="2800" b="1">
              <a:solidFill>
                <a:schemeClr val="bg1"/>
              </a:solidFill>
            </a:endParaRPr>
          </a:p>
        </p:txBody>
      </p:sp>
      <p:sp>
        <p:nvSpPr>
          <p:cNvPr id="8" name="四角形: 角を丸くする 7">
            <a:extLst>
              <a:ext uri="{FF2B5EF4-FFF2-40B4-BE49-F238E27FC236}">
                <a16:creationId xmlns:a16="http://schemas.microsoft.com/office/drawing/2014/main" id="{0528ED0D-632C-8140-F500-131DE6526885}"/>
              </a:ext>
            </a:extLst>
          </p:cNvPr>
          <p:cNvSpPr/>
          <p:nvPr/>
        </p:nvSpPr>
        <p:spPr>
          <a:xfrm>
            <a:off x="5207318" y="10550266"/>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9" name="テキスト ボックス 8">
            <a:extLst>
              <a:ext uri="{FF2B5EF4-FFF2-40B4-BE49-F238E27FC236}">
                <a16:creationId xmlns:a16="http://schemas.microsoft.com/office/drawing/2014/main" id="{DFF5D892-4B5F-DE6A-872E-C0E0A74F87F9}"/>
              </a:ext>
            </a:extLst>
          </p:cNvPr>
          <p:cNvSpPr txBox="1"/>
          <p:nvPr/>
        </p:nvSpPr>
        <p:spPr>
          <a:xfrm>
            <a:off x="2714896" y="10572051"/>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10" name="四角形: 角を丸くする 9">
            <a:extLst>
              <a:ext uri="{FF2B5EF4-FFF2-40B4-BE49-F238E27FC236}">
                <a16:creationId xmlns:a16="http://schemas.microsoft.com/office/drawing/2014/main" id="{86182901-41D4-F3D4-85BB-D946F18AA0B3}"/>
              </a:ext>
            </a:extLst>
          </p:cNvPr>
          <p:cNvSpPr/>
          <p:nvPr/>
        </p:nvSpPr>
        <p:spPr>
          <a:xfrm>
            <a:off x="5207318" y="11532171"/>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noFill/>
              </a:rPr>
              <a:t>^</a:t>
            </a:r>
            <a:endParaRPr kumimoji="1" lang="ja-JP" altLang="en-US">
              <a:noFill/>
            </a:endParaRPr>
          </a:p>
        </p:txBody>
      </p:sp>
      <p:sp>
        <p:nvSpPr>
          <p:cNvPr id="11" name="テキスト ボックス 10">
            <a:extLst>
              <a:ext uri="{FF2B5EF4-FFF2-40B4-BE49-F238E27FC236}">
                <a16:creationId xmlns:a16="http://schemas.microsoft.com/office/drawing/2014/main" id="{A45387D0-0D3A-0FED-ED0A-894E3D49034B}"/>
              </a:ext>
            </a:extLst>
          </p:cNvPr>
          <p:cNvSpPr txBox="1"/>
          <p:nvPr/>
        </p:nvSpPr>
        <p:spPr>
          <a:xfrm>
            <a:off x="2714896" y="11553956"/>
            <a:ext cx="6801346" cy="523220"/>
          </a:xfrm>
          <a:prstGeom prst="rect">
            <a:avLst/>
          </a:prstGeom>
          <a:noFill/>
        </p:spPr>
        <p:txBody>
          <a:bodyPr wrap="square" rtlCol="0">
            <a:spAutoFit/>
          </a:bodyPr>
          <a:lstStyle/>
          <a:p>
            <a:pPr algn="ctr"/>
            <a:r>
              <a:rPr lang="ja-JP" altLang="en-US" sz="2800" b="1">
                <a:solidFill>
                  <a:schemeClr val="bg1"/>
                </a:solidFill>
              </a:rPr>
              <a:t>結論･展望</a:t>
            </a:r>
            <a:endParaRPr kumimoji="1" lang="ja-JP" altLang="en-US" sz="2800" b="1">
              <a:solidFill>
                <a:schemeClr val="bg1"/>
              </a:solidFill>
            </a:endParaRPr>
          </a:p>
        </p:txBody>
      </p:sp>
    </p:spTree>
    <p:extLst>
      <p:ext uri="{BB962C8B-B14F-4D97-AF65-F5344CB8AC3E}">
        <p14:creationId xmlns:p14="http://schemas.microsoft.com/office/powerpoint/2010/main" val="60670940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5777D-E01A-BA89-D95D-C821870BDB1F}"/>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6C0E0653-015D-4FE6-7798-E6527E0BBDC0}"/>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9A88D31-D680-1ECD-656B-5322D1E34907}"/>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43771B26-E18E-1F85-DCF3-C81E3A40BFDD}"/>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133ABB28-8F87-6489-CF73-858FF3E2E46A}"/>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D74BFDE3-02ED-810C-CA53-A1F0EE76CEFC}"/>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687A7E45-0E5D-84E5-BCBA-1AB0132C3CDA}"/>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7F788E08-BA81-B185-BF2C-B4DFC98839F4}"/>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562AA4D2-4535-E133-80AD-157BAC35E3B9}"/>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8A433F62-F8A0-5B25-3F49-466F571A7D19}"/>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CED226-FFB7-1CB4-0915-77A252778CB4}"/>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BF75081-61B4-C1C8-4FD4-9C97214A6B8E}"/>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3900C80-70D9-D018-0636-DB438BFCF588}"/>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3FCE4829-E0F8-E2C0-67F1-113D326B1319}"/>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7B69FA7-8220-7D61-1EC0-BBC7A0A63CCE}"/>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B868531-EB18-0B1A-B2B3-42BDBD3E63D6}"/>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1DFC171-B6FF-30B4-9421-A3EB61537A30}"/>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5854EFD4-EB03-CD64-43C5-8DDD9A3DD316}"/>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59F155BA-DE28-A570-A940-5680A49B1579}"/>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4EABEE5-6CBE-C11C-EDE3-F7A923911715}"/>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7646685-F74F-6D3E-3126-17ABDC6F9955}"/>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BDB249A-3E05-9880-92F7-20F97C8FB6D8}"/>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E1295A99-FA03-A6F6-A5CB-A84C61B35E05}"/>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07B75E6-ABA4-5F9F-05D4-DD233A7F61AC}"/>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15614E8-27D6-7A54-E896-89F2F230BC3F}"/>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CEE8674-8D26-55C5-B08E-9342679B358F}"/>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30C29065-A2DF-D0A1-A7DE-0356DCEA25FD}"/>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5BF17375-DFB0-0061-DA17-D1DFD2923709}"/>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FD06758A-7054-1944-36EB-D30BF0F6E5F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3952305" y="2797008"/>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178CC32-385C-7238-FEA8-E07C2AE89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726941" y="225270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F6CD2136-4574-1F6A-393F-15539AAFF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988303" y="2783078"/>
            <a:ext cx="2276562" cy="1740064"/>
          </a:xfrm>
          <a:prstGeom prst="rect">
            <a:avLst/>
          </a:prstGeom>
        </p:spPr>
      </p:pic>
      <p:sp>
        <p:nvSpPr>
          <p:cNvPr id="34" name="平行四辺形 33">
            <a:extLst>
              <a:ext uri="{FF2B5EF4-FFF2-40B4-BE49-F238E27FC236}">
                <a16:creationId xmlns:a16="http://schemas.microsoft.com/office/drawing/2014/main" id="{F994D7A1-22D2-7C1B-EE2D-ABBD07E318E6}"/>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D413ED0-0552-EED7-98D5-7A8D6274BA58}"/>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D5D0D97E-0FAB-DAEF-58F6-908F8C511A9A}"/>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9DE263C8-50E2-2226-2AB8-D5E03137C4F6}"/>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86C2CC-C032-1B3B-9CA0-968F054889E9}"/>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4512A9D-C528-A463-B23D-BC3AEB72CD70}"/>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5B29B46-28F1-5513-CCDF-171B01A9F6F0}"/>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D9F3F8A3-C8C0-CC4F-5C58-099057A705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E771B6D2-2D42-5839-EB3D-17036510930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53BF5776-0F7B-A8E9-C687-4EDAB5F03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B7BE2CD1-6B9D-E3BC-1F09-D35524B1C0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817C1CDE-F65D-6DE2-90C3-12104D6265E9}"/>
              </a:ext>
            </a:extLst>
          </p:cNvPr>
          <p:cNvSpPr/>
          <p:nvPr/>
        </p:nvSpPr>
        <p:spPr>
          <a:xfrm>
            <a:off x="74654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90F2DDD0-08D6-687B-608C-75109CCA3071}"/>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D13AE3B1-44DD-A8F2-EC32-B3AEFD04CE2C}"/>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6" name="テキスト ボックス 65">
            <a:extLst>
              <a:ext uri="{FF2B5EF4-FFF2-40B4-BE49-F238E27FC236}">
                <a16:creationId xmlns:a16="http://schemas.microsoft.com/office/drawing/2014/main" id="{FCB3F43E-85A3-0A55-2403-7082FCA51C3F}"/>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EA1A1951-2BE2-6747-9AF2-5F6F077CCA3A}"/>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23</a:t>
            </a:r>
            <a:endParaRPr kumimoji="1" lang="ja-JP" altLang="en-US">
              <a:solidFill>
                <a:schemeClr val="bg1"/>
              </a:solidFill>
            </a:endParaRPr>
          </a:p>
        </p:txBody>
      </p:sp>
      <p:sp>
        <p:nvSpPr>
          <p:cNvPr id="70" name="テキスト ボックス 69">
            <a:extLst>
              <a:ext uri="{FF2B5EF4-FFF2-40B4-BE49-F238E27FC236}">
                <a16:creationId xmlns:a16="http://schemas.microsoft.com/office/drawing/2014/main" id="{112615DC-651A-69F0-9397-5CE9292BE9C4}"/>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71" name="テキスト ボックス 70">
            <a:extLst>
              <a:ext uri="{FF2B5EF4-FFF2-40B4-BE49-F238E27FC236}">
                <a16:creationId xmlns:a16="http://schemas.microsoft.com/office/drawing/2014/main" id="{B574AC9B-5C1F-CEEA-056F-8377DE54F304}"/>
              </a:ext>
            </a:extLst>
          </p:cNvPr>
          <p:cNvSpPr txBox="1"/>
          <p:nvPr/>
        </p:nvSpPr>
        <p:spPr>
          <a:xfrm>
            <a:off x="10480022" y="1369723"/>
            <a:ext cx="1228725" cy="369332"/>
          </a:xfrm>
          <a:prstGeom prst="rect">
            <a:avLst/>
          </a:prstGeom>
          <a:noFill/>
        </p:spPr>
        <p:txBody>
          <a:bodyPr wrap="square" rtlCol="0">
            <a:spAutoFit/>
          </a:bodyPr>
          <a:lstStyle/>
          <a:p>
            <a:r>
              <a:rPr lang="en-US" altLang="ja-JP">
                <a:noFill/>
              </a:rPr>
              <a:t>22</a:t>
            </a:r>
            <a:endParaRPr kumimoji="1" lang="ja-JP" altLang="en-US">
              <a:noFill/>
            </a:endParaRPr>
          </a:p>
        </p:txBody>
      </p:sp>
    </p:spTree>
    <p:extLst>
      <p:ext uri="{BB962C8B-B14F-4D97-AF65-F5344CB8AC3E}">
        <p14:creationId xmlns:p14="http://schemas.microsoft.com/office/powerpoint/2010/main" val="3936528177"/>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589E3-1C12-F7D7-B468-EFDD3F87535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77CA087C-60FC-C6BC-8D3D-BF28AE4DC7B2}"/>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06D9667-1CCD-5DEC-BF69-AFD746D7674D}"/>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A1B33FE9-B555-F64E-5724-8F14E12D41F0}"/>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0018890A-DDCD-CDB6-30BF-C8BBEE561D23}"/>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84B232EA-A3F8-3D44-4B0D-F74DF6BF603B}"/>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1EF8908C-487D-3FCF-BB51-6E158C778BBB}"/>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916B7CF-B31F-9F0B-C04D-E308745AAB48}"/>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CB4237CD-750E-CEDC-6D46-A9670C25D0C0}"/>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BBFA721B-AA25-E822-BF3B-9E15378B85E1}"/>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6A15D4E-43F6-2ACB-CEB0-BBD6A24BA9E5}"/>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A5579FC-80A2-10EC-E39A-F81719F489B5}"/>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FF98F62-4BD9-5F30-BF14-EE06D5413813}"/>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9F03A1C-771F-6B05-ED60-67C89791635F}"/>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F979FB8-5241-D8DE-DDB1-A16C7906B4E1}"/>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FD8DCDE-18F2-A823-F2C2-3545BF5F0660}"/>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9D7A7DC-BEFE-CA99-C60A-C1DE5B58C349}"/>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39BF9C9D-4949-3096-3EF1-9DAE8BFC3850}"/>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53D5FF0F-B9BE-50C5-805E-C2D396077DDE}"/>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CB4AD9-D821-CF0C-0112-BA1E2F815FC0}"/>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4C8B166-D852-F4A7-0477-E6B242EB1063}"/>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887FE94-A0B3-CC74-F391-2899E849DA93}"/>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9D0D6354-CE4D-D521-7A6B-DF87372540ED}"/>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1A8F1A4-5952-17A2-42DB-E0A050A9B98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B57C7B35-B0E2-DD29-1B0E-458D8C8C6098}"/>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0916D405-BA28-E673-7A95-6176C00DC83E}"/>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5888BF0B-3EC3-7414-D323-793287F4A90B}"/>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ACA2FD8F-F277-0030-4C2F-2D15F62AE820}"/>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E80342D0-8598-5C88-91FA-92142246FD1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3952305" y="2797008"/>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278AB3C6-AC9A-3DEC-A7CE-FFD74995A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726941" y="2252704"/>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484BC114-8C47-D1D4-8679-5B6195D4EA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4988303" y="2783078"/>
            <a:ext cx="2276562" cy="1740064"/>
          </a:xfrm>
          <a:prstGeom prst="rect">
            <a:avLst/>
          </a:prstGeom>
        </p:spPr>
      </p:pic>
      <p:sp>
        <p:nvSpPr>
          <p:cNvPr id="34" name="平行四辺形 33">
            <a:extLst>
              <a:ext uri="{FF2B5EF4-FFF2-40B4-BE49-F238E27FC236}">
                <a16:creationId xmlns:a16="http://schemas.microsoft.com/office/drawing/2014/main" id="{0B7A0397-AC4D-1075-729D-43BC6AC258CA}"/>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BE8F931A-892F-8533-CA8D-D75702E4C0BE}"/>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6D7B114B-C963-C875-F725-754C083EF126}"/>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A696A97-C58A-D080-EB9A-14C35655A9C7}"/>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07505DA-3648-E014-2400-5BD893E65D57}"/>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7109112-1DD7-2241-67A6-6A5C8E9DC192}"/>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2FA6B6C-A9ED-344D-4F38-27EB9A53A7F1}"/>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0BC40770-B634-CD52-573A-486D32C043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DB6AA473-D9C3-D596-9E5F-C8CE95DE14C2}"/>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79141A13-08C1-9E21-45A4-4F4EECBFBD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4" name="図 53">
            <a:extLst>
              <a:ext uri="{FF2B5EF4-FFF2-40B4-BE49-F238E27FC236}">
                <a16:creationId xmlns:a16="http://schemas.microsoft.com/office/drawing/2014/main" id="{05C6DCEA-3182-6065-199A-289FEBFD3F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5" name="四角形: 角を丸くする 54">
            <a:extLst>
              <a:ext uri="{FF2B5EF4-FFF2-40B4-BE49-F238E27FC236}">
                <a16:creationId xmlns:a16="http://schemas.microsoft.com/office/drawing/2014/main" id="{B3368BD5-9B3E-5AAE-0672-0E9ECDECBC1F}"/>
              </a:ext>
            </a:extLst>
          </p:cNvPr>
          <p:cNvSpPr/>
          <p:nvPr/>
        </p:nvSpPr>
        <p:spPr>
          <a:xfrm>
            <a:off x="74654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書類 56">
            <a:extLst>
              <a:ext uri="{FF2B5EF4-FFF2-40B4-BE49-F238E27FC236}">
                <a16:creationId xmlns:a16="http://schemas.microsoft.com/office/drawing/2014/main" id="{5050D43B-008B-B807-5792-6EDC3C50082C}"/>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93139131-98B4-46FC-81D9-CA84726DC46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6" name="テキスト ボックス 65">
            <a:extLst>
              <a:ext uri="{FF2B5EF4-FFF2-40B4-BE49-F238E27FC236}">
                <a16:creationId xmlns:a16="http://schemas.microsoft.com/office/drawing/2014/main" id="{D63B5DB5-75C4-E63D-6762-BAE4EF534736}"/>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77C0CEF8-F8AC-FD52-5A74-90750B72BFBC}"/>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23</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D13ED005-130B-17CD-355F-191DEEF6595B}"/>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1D978E4C-E45D-7965-7829-A7FA1547D3BC}"/>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386861167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441A6-CF0F-B9B2-33D3-8E12A454B3B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4EB9A7C6-30D1-6CA5-84A2-DF3ABEAE6ACA}"/>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5F7B395-8B48-3246-60A8-40D869DD98C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00A7724D-04AC-0567-84BF-D564AB985638}"/>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F2329491-D462-76C3-995E-68587E9F4B74}"/>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56701902-636B-EC64-C2A8-5DB6B6658DE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8298FA79-06FB-10C1-7D03-C23A20EA80F2}"/>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36B69D3-4EB5-8078-CB6B-0E97946A093D}"/>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F47D7B2D-D459-4B96-FF41-FDCD53AFD0B8}"/>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6D352B6C-AB4E-F47A-BEE6-30A8DD86D716}"/>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69BB66A-F0C3-41C1-0D8D-9EA2CC0C5102}"/>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3A802B06-CF61-4EE8-8C81-4AF6E2D831C6}"/>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8CBBB5C-03D5-A306-5229-A31A166A2991}"/>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91B91B63-0989-A190-C88B-35EE6EE6C51A}"/>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405FA9F-5E3B-0844-AB3D-969886429145}"/>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7570132-F21E-B9CD-1409-83BCEF3EFB0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E333DA1-23F1-0281-19D3-17DD6CC72E19}"/>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88F71272-4A65-C427-ECDB-A42EEDB16F04}"/>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8BB3136F-2DA7-0539-4830-72221F5ED4B2}"/>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46BED86-BB11-F784-F324-62197755D0BB}"/>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1F06B32-5589-7BFF-60E1-8C6357923B79}"/>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846FA37-3201-0D5E-0BE4-DE6CA32C13B0}"/>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5AA06990-E9D2-B323-3B0E-ED81EBE35D21}"/>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AA3D823-352B-32AC-751C-5E9212F74726}"/>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D90B47F-F6B1-8F7F-F8FC-6BA7D6503C52}"/>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3142D63B-462B-79EE-AD8E-C1D2BB0A9D50}"/>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324E1C24-765E-A0ED-7FA1-5B41210156B4}"/>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4D3F0FE8-EB7F-1078-C702-644BFFFCF634}"/>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4D1EA373-764F-1CF6-A67A-84AC47A8826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418833" y="272133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6" name="図 35" descr="探す, 暗い, 手, 座る が含まれている画像&#10;&#10;AI 生成コンテンツは誤りを含む可能性があります。">
            <a:extLst>
              <a:ext uri="{FF2B5EF4-FFF2-40B4-BE49-F238E27FC236}">
                <a16:creationId xmlns:a16="http://schemas.microsoft.com/office/drawing/2014/main" id="{CE1D03E2-049C-85C6-403A-852576EEF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103603" y="1701534"/>
            <a:ext cx="2218296" cy="1695526"/>
          </a:xfrm>
          <a:prstGeom prst="rect">
            <a:avLst/>
          </a:prstGeom>
        </p:spPr>
      </p:pic>
      <p:pic>
        <p:nvPicPr>
          <p:cNvPr id="38" name="図 37" descr="黒い背景とぼやけた写真&#10;&#10;AI 生成コンテンツは誤りを含む可能性があります。">
            <a:extLst>
              <a:ext uri="{FF2B5EF4-FFF2-40B4-BE49-F238E27FC236}">
                <a16:creationId xmlns:a16="http://schemas.microsoft.com/office/drawing/2014/main" id="{1B7A2779-B43D-2023-E8E3-2A0466A4A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133719" y="1691363"/>
            <a:ext cx="2276562" cy="1740064"/>
          </a:xfrm>
          <a:prstGeom prst="rect">
            <a:avLst/>
          </a:prstGeom>
        </p:spPr>
      </p:pic>
      <p:sp>
        <p:nvSpPr>
          <p:cNvPr id="34" name="平行四辺形 33">
            <a:extLst>
              <a:ext uri="{FF2B5EF4-FFF2-40B4-BE49-F238E27FC236}">
                <a16:creationId xmlns:a16="http://schemas.microsoft.com/office/drawing/2014/main" id="{A966BD4C-F4D7-A908-AD6E-9B5F38C2054E}"/>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E4BC30FE-7B84-6AD8-DED8-008F53C7A5C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58EBC37-A6BD-44BA-8819-ED6A99DE2B09}"/>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8496D85F-52D7-04D5-B0C9-CE9ED0D76357}"/>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84F9C75-86EB-7C93-A9EB-889DA3E4048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B06E2D-0582-07EC-FCBF-E1962CA07550}"/>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467478B-B473-FEEC-ED0F-B391E918E2B6}"/>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F3115C93-33EC-38FD-2A74-952C593D8A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F5A175B7-F0A7-9F0B-EE2F-476C8F06250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3" name="グラフィックス 52" descr="月と星 単色塗りつぶし">
            <a:extLst>
              <a:ext uri="{FF2B5EF4-FFF2-40B4-BE49-F238E27FC236}">
                <a16:creationId xmlns:a16="http://schemas.microsoft.com/office/drawing/2014/main" id="{63AA34AB-484B-8E87-5180-2410470FFE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6" name="図 55">
            <a:extLst>
              <a:ext uri="{FF2B5EF4-FFF2-40B4-BE49-F238E27FC236}">
                <a16:creationId xmlns:a16="http://schemas.microsoft.com/office/drawing/2014/main" id="{6AC0A462-9007-0085-E295-9E645E19BF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7" name="四角形: 角を丸くする 56">
            <a:extLst>
              <a:ext uri="{FF2B5EF4-FFF2-40B4-BE49-F238E27FC236}">
                <a16:creationId xmlns:a16="http://schemas.microsoft.com/office/drawing/2014/main" id="{10BBD7C9-2EA2-0814-FF89-1D25A0A5B2C8}"/>
              </a:ext>
            </a:extLst>
          </p:cNvPr>
          <p:cNvSpPr/>
          <p:nvPr/>
        </p:nvSpPr>
        <p:spPr>
          <a:xfrm>
            <a:off x="76400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ローチャート: 書類 58">
            <a:extLst>
              <a:ext uri="{FF2B5EF4-FFF2-40B4-BE49-F238E27FC236}">
                <a16:creationId xmlns:a16="http://schemas.microsoft.com/office/drawing/2014/main" id="{609F4AF4-98B2-4E6C-B877-34A39BFDB879}"/>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789DA708-D5C2-506B-6D0B-45CB6ECB0457}"/>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04FFD147-2989-2297-CE7A-25A471044B30}"/>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75525BBD-DB4F-C796-ECD9-4FB2BC9021C5}"/>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23</a:t>
            </a:r>
            <a:endParaRPr kumimoji="1" lang="ja-JP" altLang="en-US">
              <a:solidFill>
                <a:schemeClr val="bg1"/>
              </a:solidFill>
            </a:endParaRPr>
          </a:p>
        </p:txBody>
      </p:sp>
      <p:sp>
        <p:nvSpPr>
          <p:cNvPr id="65" name="テキスト ボックス 64">
            <a:extLst>
              <a:ext uri="{FF2B5EF4-FFF2-40B4-BE49-F238E27FC236}">
                <a16:creationId xmlns:a16="http://schemas.microsoft.com/office/drawing/2014/main" id="{A732079D-41DA-5FAE-56EF-933184783EA0}"/>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Tree>
    <p:extLst>
      <p:ext uri="{BB962C8B-B14F-4D97-AF65-F5344CB8AC3E}">
        <p14:creationId xmlns:p14="http://schemas.microsoft.com/office/powerpoint/2010/main" val="373947651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3283B-69FD-6612-E63E-1C26F7EFA8FF}"/>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613DF026-37AF-0DC6-A7CA-519BC6200B6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1E43AE17-1EC1-4CE7-33AF-D04DE581A11F}"/>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2714C4FF-8ED3-CB43-2DE5-AE50E3BFFAD5}"/>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836E43DB-1155-0D8C-0FE4-FF421F28F4A1}"/>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43B234B4-D32D-27B2-4CB4-518199A13050}"/>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42978A50-A472-13C0-B557-885E692F7945}"/>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947FD8A0-0B65-5DEB-BE0C-17B8B4EB37EA}"/>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9A2F1F88-B301-64F4-BCD3-0C61595A1686}"/>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CF5FE7BD-F5BD-36BA-37DA-EE5FD3FAA720}"/>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22945A-BC70-FA0F-6E14-34B8A49EE05F}"/>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24BE337-E333-D8BB-7D74-D256036964C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A64173D-4851-1808-4297-BF219ABAE1AA}"/>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351ECB7B-B7BD-7F04-0133-180199354DE8}"/>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58411FE-81F7-E616-496E-59D8DC5DE2EE}"/>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394E3FA-1CA3-7AAB-8BD0-EC8895633621}"/>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15C7644-98E1-194D-EE70-A2E9BB674EE4}"/>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618A2038-C1A3-3217-4A86-7E4230BDFA9D}"/>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CC070AF3-A9F6-A4FC-F765-9FA397F6C346}"/>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0527B0-F829-6E35-2CF8-D9EF57AF6763}"/>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EEB0E31-609B-3A4C-BFB0-31C65E32E7FC}"/>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2FEC63D-40DC-D44B-7A74-26FD733B2A61}"/>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48AFBDD4-4151-14AC-ACB3-CE8542576B57}"/>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9C4F5AB-D8E5-1A08-A67B-41E89CAD4FAE}"/>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9A9245E-211A-1150-5A9B-CD35EE70FC94}"/>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48B93F1D-B3A5-A491-B512-B29B919375F4}"/>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051454C7-EF4E-914E-9502-5B4439193954}"/>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F88256E3-B0ED-070B-45D1-DA6D684105BA}"/>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826E48A6-E700-3DEF-A15B-D5318F0FF85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4418833" y="272133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6" name="図 35" descr="探す, 暗い, 手, 座る が含まれている画像&#10;&#10;AI 生成コンテンツは誤りを含む可能性があります。">
            <a:extLst>
              <a:ext uri="{FF2B5EF4-FFF2-40B4-BE49-F238E27FC236}">
                <a16:creationId xmlns:a16="http://schemas.microsoft.com/office/drawing/2014/main" id="{E419F8F5-2CF0-0497-3426-A4763D98F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103603" y="1701534"/>
            <a:ext cx="2218296" cy="1695526"/>
          </a:xfrm>
          <a:prstGeom prst="rect">
            <a:avLst/>
          </a:prstGeom>
        </p:spPr>
      </p:pic>
      <p:pic>
        <p:nvPicPr>
          <p:cNvPr id="38" name="図 37" descr="黒い背景とぼやけた写真&#10;&#10;AI 生成コンテンツは誤りを含む可能性があります。">
            <a:extLst>
              <a:ext uri="{FF2B5EF4-FFF2-40B4-BE49-F238E27FC236}">
                <a16:creationId xmlns:a16="http://schemas.microsoft.com/office/drawing/2014/main" id="{7B7260D1-2A02-A767-24B0-7B9332BD9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133719" y="1691363"/>
            <a:ext cx="2276562" cy="1740064"/>
          </a:xfrm>
          <a:prstGeom prst="rect">
            <a:avLst/>
          </a:prstGeom>
        </p:spPr>
      </p:pic>
      <p:sp>
        <p:nvSpPr>
          <p:cNvPr id="34" name="平行四辺形 33">
            <a:extLst>
              <a:ext uri="{FF2B5EF4-FFF2-40B4-BE49-F238E27FC236}">
                <a16:creationId xmlns:a16="http://schemas.microsoft.com/office/drawing/2014/main" id="{7D46990C-451E-3B10-6E9D-5E524B3DA901}"/>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EBDC8317-9996-9140-D42D-D1212285D7C7}"/>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D2584FE-4073-2559-5239-AC44D7CD79A4}"/>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2F018B7-3192-626B-55A8-BA540A8F486A}"/>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466F71A-0821-CEE7-6ED9-C2D16A10CE53}"/>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E89950A-8D14-06B5-DB59-DCDECDA3DCCE}"/>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2E3E849-33F1-AB23-B766-407FF650F090}"/>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5531D908-C07B-27E9-8DD5-821D21F6B1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CEDE5561-AC20-D13B-2827-E618C5B25B9D}"/>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3" name="グラフィックス 52" descr="月と星 単色塗りつぶし">
            <a:extLst>
              <a:ext uri="{FF2B5EF4-FFF2-40B4-BE49-F238E27FC236}">
                <a16:creationId xmlns:a16="http://schemas.microsoft.com/office/drawing/2014/main" id="{EFB2D519-2848-DA03-1285-9BB9F7915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6" name="図 55">
            <a:extLst>
              <a:ext uri="{FF2B5EF4-FFF2-40B4-BE49-F238E27FC236}">
                <a16:creationId xmlns:a16="http://schemas.microsoft.com/office/drawing/2014/main" id="{D991A992-18C1-C7F9-C24F-5D7832D669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7" name="四角形: 角を丸くする 56">
            <a:extLst>
              <a:ext uri="{FF2B5EF4-FFF2-40B4-BE49-F238E27FC236}">
                <a16:creationId xmlns:a16="http://schemas.microsoft.com/office/drawing/2014/main" id="{F59FC995-81B7-C91B-27C6-C6BA994F6924}"/>
              </a:ext>
            </a:extLst>
          </p:cNvPr>
          <p:cNvSpPr/>
          <p:nvPr/>
        </p:nvSpPr>
        <p:spPr>
          <a:xfrm>
            <a:off x="764005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ローチャート: 書類 58">
            <a:extLst>
              <a:ext uri="{FF2B5EF4-FFF2-40B4-BE49-F238E27FC236}">
                <a16:creationId xmlns:a16="http://schemas.microsoft.com/office/drawing/2014/main" id="{B0FF807A-A50D-7574-AF24-EA2321A65D94}"/>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D38751B9-9BBC-4307-4517-F5B99A2D24FA}"/>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8FD3E7EF-E5AF-F381-A3BB-4728C33DB388}"/>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F2B61AC2-B663-9578-18C4-C8A113C630A3}"/>
              </a:ext>
            </a:extLst>
          </p:cNvPr>
          <p:cNvSpPr txBox="1"/>
          <p:nvPr/>
        </p:nvSpPr>
        <p:spPr>
          <a:xfrm>
            <a:off x="10475159" y="1615711"/>
            <a:ext cx="1228725" cy="369332"/>
          </a:xfrm>
          <a:prstGeom prst="rect">
            <a:avLst/>
          </a:prstGeom>
          <a:noFill/>
        </p:spPr>
        <p:txBody>
          <a:bodyPr wrap="square" rtlCol="0">
            <a:spAutoFit/>
          </a:bodyPr>
          <a:lstStyle/>
          <a:p>
            <a:r>
              <a:rPr kumimoji="1" lang="en-US" altLang="ja-JP">
                <a:solidFill>
                  <a:schemeClr val="bg1"/>
                </a:solidFill>
              </a:rPr>
              <a:t>23</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477D7212-BB59-CF75-6EB8-D2DF1807023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895198BF-3C99-6C42-1F33-8494767CF828}"/>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49" name="テキスト ボックス 48">
            <a:extLst>
              <a:ext uri="{FF2B5EF4-FFF2-40B4-BE49-F238E27FC236}">
                <a16:creationId xmlns:a16="http://schemas.microsoft.com/office/drawing/2014/main" id="{C1C0CE69-EE24-262F-4CF9-E3BBBECBA7C7}"/>
              </a:ext>
            </a:extLst>
          </p:cNvPr>
          <p:cNvSpPr txBox="1"/>
          <p:nvPr/>
        </p:nvSpPr>
        <p:spPr>
          <a:xfrm>
            <a:off x="10600884" y="1867504"/>
            <a:ext cx="1228725" cy="369332"/>
          </a:xfrm>
          <a:prstGeom prst="rect">
            <a:avLst/>
          </a:prstGeom>
          <a:noFill/>
        </p:spPr>
        <p:txBody>
          <a:bodyPr wrap="square" rtlCol="0">
            <a:spAutoFit/>
          </a:bodyPr>
          <a:lstStyle/>
          <a:p>
            <a:r>
              <a:rPr kumimoji="1" lang="en-US" altLang="ja-JP">
                <a:noFill/>
              </a:rPr>
              <a:t>0</a:t>
            </a:r>
            <a:endParaRPr kumimoji="1" lang="ja-JP" altLang="en-US">
              <a:noFill/>
            </a:endParaRPr>
          </a:p>
        </p:txBody>
      </p:sp>
    </p:spTree>
    <p:extLst>
      <p:ext uri="{BB962C8B-B14F-4D97-AF65-F5344CB8AC3E}">
        <p14:creationId xmlns:p14="http://schemas.microsoft.com/office/powerpoint/2010/main" val="243499187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3B6AF-B221-757E-D547-0E5CFC4F6D21}"/>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6F69016F-3465-6079-AE09-A878361147DB}"/>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6DDF6B7-0025-C141-42FA-1C79AE3ADC37}"/>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D0A0DC85-8E9A-590C-5DC9-B71BA2859D1E}"/>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4F4F50C0-E885-01FB-FD43-5602E4D9E332}"/>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C5798C40-1621-F01F-7116-B8C33B090F58}"/>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17495BCC-3022-A1F4-0077-170C0359DD65}"/>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AAA72D24-0099-8788-8740-544E9AFE11FF}"/>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8D7D826D-AC3F-3ECB-90D8-C44C01850D76}"/>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A3BEB8C0-D009-D09E-42D7-987690AF6EC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B3F0050-354F-2E05-100E-3AE5AEE7BAF7}"/>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35AC5FF-DB8D-4D7E-66F2-A041BCBE7EEF}"/>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7A23894-6134-4C39-176C-CF1DB576F478}"/>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F5455109-2D0B-D201-6B22-4F54A69875BC}"/>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E25541C-730E-459C-43B1-F9D66FD62EDD}"/>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F9E1288-5158-3582-F3BF-BBF29016C96F}"/>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3B99A86-145F-D19D-840A-CB1439828F73}"/>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2F75AAE5-F532-7202-C265-7B4C8D82D634}"/>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A0A2FA71-765B-A705-F3F1-A8F001D28317}"/>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B9C5CC3-6399-BB95-C6F0-EC559C32F6CB}"/>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5266E85-61B2-52D7-E892-64C16921311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27610EA-AC56-901A-CFBD-C73AE3BF9B8C}"/>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8ECD9088-234F-3B8B-8857-75888D810B14}"/>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83996FE-F851-D873-4887-743D17CF42FA}"/>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AE39CFE-D8A7-1A9E-727A-778576518723}"/>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872DC992-83BC-6CA0-FCF8-35932E03118A}"/>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DB9484B0-73A8-247C-32A4-565817A64517}"/>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30539B57-BBF4-422F-BF56-2BCEB879FDE5}"/>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51051718-D4E7-DEDB-3286-F9AF0CB8FA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423925" y="365448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40EFC182-BC59-C809-5C63-8B63F8AB8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487817" y="273389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5CECD7BE-5D23-7FC8-1524-505729811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545421" y="1626317"/>
            <a:ext cx="2276562" cy="1740064"/>
          </a:xfrm>
          <a:prstGeom prst="rect">
            <a:avLst/>
          </a:prstGeom>
        </p:spPr>
      </p:pic>
      <p:sp>
        <p:nvSpPr>
          <p:cNvPr id="34" name="平行四辺形 33">
            <a:extLst>
              <a:ext uri="{FF2B5EF4-FFF2-40B4-BE49-F238E27FC236}">
                <a16:creationId xmlns:a16="http://schemas.microsoft.com/office/drawing/2014/main" id="{8BA2842D-DF94-3507-9062-B21225BABA9B}"/>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59B38A82-F9DA-06FD-84A8-021EA661B85F}"/>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9CFA88B-5317-C6EA-3D8A-F1B967AD0187}"/>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4C1C76D4-946A-7E53-ED24-F0B288063044}"/>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75F87F5-D3E5-5686-8683-1FDC9C57614D}"/>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BFCE09BC-3CE9-E82C-E0C4-90AE6E6F45B0}"/>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F2F7A87-553E-9CD1-2C12-FEE6D5278949}"/>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09F61EC6-9952-2C8E-43A4-0B2AADFA08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0F741179-75CC-3484-830F-5C9334D8AF1F}"/>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FEB6BCF8-9855-4E3F-22D3-5B871606B2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8" name="図 57">
            <a:extLst>
              <a:ext uri="{FF2B5EF4-FFF2-40B4-BE49-F238E27FC236}">
                <a16:creationId xmlns:a16="http://schemas.microsoft.com/office/drawing/2014/main" id="{4CCD5B1F-9C72-8CEE-3D51-4FCAC12BB1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9" name="四角形: 角を丸くする 58">
            <a:extLst>
              <a:ext uri="{FF2B5EF4-FFF2-40B4-BE49-F238E27FC236}">
                <a16:creationId xmlns:a16="http://schemas.microsoft.com/office/drawing/2014/main" id="{54CD4C4E-7944-F20D-1FB3-BBD4E4773014}"/>
              </a:ext>
            </a:extLst>
          </p:cNvPr>
          <p:cNvSpPr/>
          <p:nvPr/>
        </p:nvSpPr>
        <p:spPr>
          <a:xfrm>
            <a:off x="78210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ローチャート: 書類 60">
            <a:extLst>
              <a:ext uri="{FF2B5EF4-FFF2-40B4-BE49-F238E27FC236}">
                <a16:creationId xmlns:a16="http://schemas.microsoft.com/office/drawing/2014/main" id="{B738055C-06C0-2582-CF54-56CE362463E0}"/>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9D6FE018-745A-CAD6-EC55-2C08472BBA75}"/>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AF3DB9C4-6EBF-5FEE-C83B-6A644B5D9F27}"/>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62BD71C4-F303-15C0-57F4-2164F771881E}"/>
              </a:ext>
            </a:extLst>
          </p:cNvPr>
          <p:cNvSpPr txBox="1"/>
          <p:nvPr/>
        </p:nvSpPr>
        <p:spPr>
          <a:xfrm>
            <a:off x="10831345" y="136972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8" name="テキスト ボックス 67">
            <a:extLst>
              <a:ext uri="{FF2B5EF4-FFF2-40B4-BE49-F238E27FC236}">
                <a16:creationId xmlns:a16="http://schemas.microsoft.com/office/drawing/2014/main" id="{4716C6C3-F84F-6AC2-4DCD-164C03963240}"/>
              </a:ext>
            </a:extLst>
          </p:cNvPr>
          <p:cNvSpPr txBox="1"/>
          <p:nvPr/>
        </p:nvSpPr>
        <p:spPr>
          <a:xfrm>
            <a:off x="10480022" y="1369723"/>
            <a:ext cx="1228725" cy="369332"/>
          </a:xfrm>
          <a:prstGeom prst="rect">
            <a:avLst/>
          </a:prstGeom>
          <a:noFill/>
        </p:spPr>
        <p:txBody>
          <a:bodyPr wrap="square" rtlCol="0">
            <a:spAutoFit/>
          </a:bodyPr>
          <a:lstStyle/>
          <a:p>
            <a:r>
              <a:rPr kumimoji="1" lang="en-US" altLang="ja-JP">
                <a:noFill/>
              </a:rPr>
              <a:t>23</a:t>
            </a:r>
            <a:endParaRPr kumimoji="1" lang="ja-JP" altLang="en-US">
              <a:noFill/>
            </a:endParaRPr>
          </a:p>
        </p:txBody>
      </p:sp>
      <p:sp>
        <p:nvSpPr>
          <p:cNvPr id="69" name="テキスト ボックス 68">
            <a:extLst>
              <a:ext uri="{FF2B5EF4-FFF2-40B4-BE49-F238E27FC236}">
                <a16:creationId xmlns:a16="http://schemas.microsoft.com/office/drawing/2014/main" id="{028A3EF0-8F5A-501B-E191-550FD035CC81}"/>
              </a:ext>
            </a:extLst>
          </p:cNvPr>
          <p:cNvSpPr txBox="1"/>
          <p:nvPr/>
        </p:nvSpPr>
        <p:spPr>
          <a:xfrm>
            <a:off x="10601366" y="1615710"/>
            <a:ext cx="1228725" cy="369332"/>
          </a:xfrm>
          <a:prstGeom prst="rect">
            <a:avLst/>
          </a:prstGeom>
          <a:noFill/>
        </p:spPr>
        <p:txBody>
          <a:bodyPr wrap="square" rtlCol="0">
            <a:spAutoFit/>
          </a:bodyPr>
          <a:lstStyle/>
          <a:p>
            <a:r>
              <a:rPr lang="en-US" altLang="ja-JP">
                <a:solidFill>
                  <a:schemeClr val="bg1"/>
                </a:solidFill>
              </a:rPr>
              <a:t>0</a:t>
            </a:r>
            <a:endParaRPr kumimoji="1" lang="ja-JP" altLang="en-US">
              <a:solidFill>
                <a:schemeClr val="bg1"/>
              </a:solidFill>
            </a:endParaRPr>
          </a:p>
        </p:txBody>
      </p:sp>
    </p:spTree>
    <p:extLst>
      <p:ext uri="{BB962C8B-B14F-4D97-AF65-F5344CB8AC3E}">
        <p14:creationId xmlns:p14="http://schemas.microsoft.com/office/powerpoint/2010/main" val="3517300157"/>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BDCD3-19D2-71B9-5925-B14BB5D89031}"/>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DD7F9B45-A67D-B7FF-8BE4-2335CA6CC1F8}"/>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E2FBA6C3-7F7A-24BA-C4B7-CDCBA3D78965}"/>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03160A45-9C00-9C0A-FF56-1B6294062BB9}"/>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331ED341-63CB-5CE8-0FAE-422DCDFF6E6F}"/>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0F7E531B-BA62-1A1E-CF33-A196C738635B}"/>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A977243-F7F2-C5C2-D31A-28CA0F69B030}"/>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07C46B2C-E7BD-C381-BCE1-F4D23C975BB4}"/>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25CC4BC2-B60C-4A6B-133A-404BDD75B0D9}"/>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7CD6DA2A-ADE6-560B-762B-F3B10E79EDA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B95DD88-BB65-4A60-7F44-6C9DD9540572}"/>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8C79BBE-06DA-B318-200A-E4DBA024039B}"/>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A3DFA28-A961-B4CA-FA65-C5C247A392E1}"/>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047440FE-3B75-808C-E681-0004A353EA25}"/>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246A996-63F3-C50A-7618-F9F42782394E}"/>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1E28236-1213-7055-E369-546328B06A95}"/>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73577A8-AB35-BD9A-1B15-6B4B2DF0E9D7}"/>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45877D87-DD73-0E1A-F14E-07316DAF3F60}"/>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3C220D6E-E4E7-CAB3-6AA4-6552C25967A8}"/>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82966CD-84CA-451D-DEDA-DEADB84DB921}"/>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51E7C0E-8B87-15E0-503A-33B621765FF5}"/>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6398D5B-5284-59D3-29C7-80E0F512D090}"/>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A5864838-87EB-27E6-B960-B3F88506CAC0}"/>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34449988-73C4-853B-BEEF-74EA2DF7077B}"/>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1D1C452-270B-F380-5AD1-7030525AF0A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B64FB558-3471-3E39-D611-729352169D33}"/>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96133085-760E-60A8-B6B7-2977CF64E519}"/>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983168C5-965E-D531-16FA-4497D9FCB6F8}"/>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35B79D4D-9A8F-5FDF-FA66-F4B5FC00A54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423925" y="365448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83164E81-72D9-5643-8656-7BE792115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4487817" y="273389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02DB71C8-8520-BD61-39D7-EB78A21EB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6545421" y="1626317"/>
            <a:ext cx="2276562" cy="1740064"/>
          </a:xfrm>
          <a:prstGeom prst="rect">
            <a:avLst/>
          </a:prstGeom>
        </p:spPr>
      </p:pic>
      <p:sp>
        <p:nvSpPr>
          <p:cNvPr id="34" name="平行四辺形 33">
            <a:extLst>
              <a:ext uri="{FF2B5EF4-FFF2-40B4-BE49-F238E27FC236}">
                <a16:creationId xmlns:a16="http://schemas.microsoft.com/office/drawing/2014/main" id="{2F9F1484-07E1-D7C9-15C8-F4FBAA03D251}"/>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70B1F691-81DA-CA57-25FA-FD8BC64E652D}"/>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3AC65E8-B0FF-CB03-004A-A751C03ACF80}"/>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9E0CAC16-3290-980B-486F-17B6C5352AEF}"/>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5F9B7A9-6B74-098F-01DF-759573444893}"/>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B19F49A-0A16-1C13-765B-A02A036559E1}"/>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B824708-93E6-C6CB-5826-52C8F58E40E5}"/>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19FAC097-381B-411C-1737-6B489513F9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AB059855-AC35-ACBB-9D1B-4B0D4B494AD9}"/>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2" name="グラフィックス 51" descr="月と星 単色塗りつぶし">
            <a:extLst>
              <a:ext uri="{FF2B5EF4-FFF2-40B4-BE49-F238E27FC236}">
                <a16:creationId xmlns:a16="http://schemas.microsoft.com/office/drawing/2014/main" id="{C0B50B7D-571C-6B3D-7345-F5A5229C6F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8" name="図 57">
            <a:extLst>
              <a:ext uri="{FF2B5EF4-FFF2-40B4-BE49-F238E27FC236}">
                <a16:creationId xmlns:a16="http://schemas.microsoft.com/office/drawing/2014/main" id="{F6823203-7056-BA23-9D4E-9E4F130805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9" name="四角形: 角を丸くする 58">
            <a:extLst>
              <a:ext uri="{FF2B5EF4-FFF2-40B4-BE49-F238E27FC236}">
                <a16:creationId xmlns:a16="http://schemas.microsoft.com/office/drawing/2014/main" id="{FBB9A0D3-DA3E-7EE9-6012-3E71992B2F06}"/>
              </a:ext>
            </a:extLst>
          </p:cNvPr>
          <p:cNvSpPr/>
          <p:nvPr/>
        </p:nvSpPr>
        <p:spPr>
          <a:xfrm>
            <a:off x="78210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ローチャート: 書類 60">
            <a:extLst>
              <a:ext uri="{FF2B5EF4-FFF2-40B4-BE49-F238E27FC236}">
                <a16:creationId xmlns:a16="http://schemas.microsoft.com/office/drawing/2014/main" id="{D53B1ECC-1A81-7DBF-69C2-193DF0545CDC}"/>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1729C6DE-65FA-29E1-132B-0554EA9714AA}"/>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6CA74A69-D9D2-8787-0CA4-9EB0954607CA}"/>
              </a:ext>
            </a:extLst>
          </p:cNvPr>
          <p:cNvSpPr txBox="1"/>
          <p:nvPr/>
        </p:nvSpPr>
        <p:spPr>
          <a:xfrm>
            <a:off x="10837160" y="1617363"/>
            <a:ext cx="1228725" cy="369332"/>
          </a:xfrm>
          <a:prstGeom prst="rect">
            <a:avLst/>
          </a:prstGeom>
          <a:noFill/>
        </p:spPr>
        <p:txBody>
          <a:bodyPr wrap="square" rtlCol="0">
            <a:spAutoFit/>
          </a:bodyPr>
          <a:lstStyle/>
          <a:p>
            <a:r>
              <a:rPr kumimoji="1" lang="en-US" altLang="ja-JP">
                <a:solidFill>
                  <a:schemeClr val="bg1"/>
                </a:solidFill>
              </a:rPr>
              <a:t>00</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25CEB492-785F-B582-CDDC-163601FC4A97}"/>
              </a:ext>
            </a:extLst>
          </p:cNvPr>
          <p:cNvSpPr txBox="1"/>
          <p:nvPr/>
        </p:nvSpPr>
        <p:spPr>
          <a:xfrm>
            <a:off x="10601366" y="1615710"/>
            <a:ext cx="1228725" cy="369332"/>
          </a:xfrm>
          <a:prstGeom prst="rect">
            <a:avLst/>
          </a:prstGeom>
          <a:noFill/>
        </p:spPr>
        <p:txBody>
          <a:bodyPr wrap="square" rtlCol="0">
            <a:spAutoFit/>
          </a:bodyPr>
          <a:lstStyle/>
          <a:p>
            <a:r>
              <a:rPr lang="en-US" altLang="ja-JP">
                <a:solidFill>
                  <a:schemeClr val="bg1"/>
                </a:solidFill>
              </a:rPr>
              <a:t>0</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21C10607-A4D3-6713-1D70-3656CB94CCBB}"/>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7" name="テキスト ボックス 46">
            <a:extLst>
              <a:ext uri="{FF2B5EF4-FFF2-40B4-BE49-F238E27FC236}">
                <a16:creationId xmlns:a16="http://schemas.microsoft.com/office/drawing/2014/main" id="{FA6E778C-FE58-53D3-956F-C6A9028329F0}"/>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40761730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E13BC-19EC-F8C3-68AB-6EBA9E4ACC02}"/>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E7379EF6-90F3-62ED-4457-74C618D4C84C}"/>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99FEAA1-7A76-CAFA-F04A-222DC4784DD4}"/>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2B38F3AD-D226-37EB-F0E1-830476AE5C77}"/>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7BEFD27B-779E-1FB6-7663-FA0690CD6858}"/>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25CB3B15-01D1-A7D8-259F-D9C040ABAEB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CCF984E3-513A-3F8C-D2B8-289D184C2833}"/>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C60F1A53-26F1-E5A9-6F4C-B7E4139C2933}"/>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AF9150D2-DD01-11A9-B717-73A0A6A36DD5}"/>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254B8D65-DC3E-BE4B-D69F-4736891FAFAC}"/>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FF2D03B-5307-A190-E76D-311C309D5632}"/>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A8044B1-D972-DFE2-9A38-82E45AD8691A}"/>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16C78D7-1981-6929-3A92-F822A37F3CEC}"/>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F0CBB2DD-83F8-C2FA-C25C-50C455E9F5E3}"/>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F28CAF2-5DBE-E091-2F9E-E6608CA0A74A}"/>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91E48F7-6550-4398-B5E1-AEE1D2382732}"/>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C974840-BAF9-F99D-F05E-8160E90450D0}"/>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AFD2EC6-DEBC-AAA8-838A-5335F2056108}"/>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D6A50BDA-15B3-8955-B531-B021DFF5829B}"/>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79F00DE-4AB1-2EDE-E434-07A65DE61F03}"/>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08D0589-0BC0-006B-21E1-81A37BDD44AB}"/>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648FDD80-AD66-B530-9AF3-08B7FDA33960}"/>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CF8E0941-3A6C-3549-DF7D-8331749405EC}"/>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8ED03E1F-B1BF-F1E2-8E76-FC0F600DB688}"/>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8F7677C-330A-AAAC-F092-24539541170D}"/>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706F2AC0-47C7-1238-A347-C1C248272AFB}"/>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F1515013-4EBF-12C9-3116-620F9E470F00}"/>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E48AA193-5030-5B01-A425-F2B8C85DBF0B}"/>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6720CC63-845F-033C-2D8C-426CD49E472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508280" y="3487940"/>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4A95BB30-3058-32FA-7E22-4DFCD33D9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084574" y="172795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F0BAF119-2B9B-3123-DE5B-E3FDB3C52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219304" y="1679068"/>
            <a:ext cx="2276562" cy="1740064"/>
          </a:xfrm>
          <a:prstGeom prst="rect">
            <a:avLst/>
          </a:prstGeom>
        </p:spPr>
      </p:pic>
      <p:sp>
        <p:nvSpPr>
          <p:cNvPr id="34" name="平行四辺形 33">
            <a:extLst>
              <a:ext uri="{FF2B5EF4-FFF2-40B4-BE49-F238E27FC236}">
                <a16:creationId xmlns:a16="http://schemas.microsoft.com/office/drawing/2014/main" id="{746D423F-D76E-A028-71D5-54123546B99C}"/>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2022F0D0-443F-DCAD-1571-084709532A11}"/>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2E4B5BA1-BB2B-4C44-581D-02C1A02E02B6}"/>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E438D269-9080-E396-8046-685C4AEB5F52}"/>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F8EACC3-C85E-A8D0-326F-1F168E8EAD56}"/>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1471901-5A32-AAE9-52F7-3685428078A1}"/>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00BB531-BF20-61CA-3400-E08564934409}"/>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499EAE29-FDB0-D1D3-005F-2C2764B4E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49D31ED9-8888-349C-C254-D53559894913}"/>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7" name="グラフィックス 56" descr="月と星 単色塗りつぶし">
            <a:extLst>
              <a:ext uri="{FF2B5EF4-FFF2-40B4-BE49-F238E27FC236}">
                <a16:creationId xmlns:a16="http://schemas.microsoft.com/office/drawing/2014/main" id="{5DF1596C-D3C7-97BA-C864-1A699A53D9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61" name="図 60">
            <a:extLst>
              <a:ext uri="{FF2B5EF4-FFF2-40B4-BE49-F238E27FC236}">
                <a16:creationId xmlns:a16="http://schemas.microsoft.com/office/drawing/2014/main" id="{966B3508-AFA9-FB1E-09F9-59060EF8BC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62" name="四角形: 角を丸くする 61">
            <a:extLst>
              <a:ext uri="{FF2B5EF4-FFF2-40B4-BE49-F238E27FC236}">
                <a16:creationId xmlns:a16="http://schemas.microsoft.com/office/drawing/2014/main" id="{6E7B0A8A-08EA-CEDA-FA07-5A81FC5BA218}"/>
              </a:ext>
            </a:extLst>
          </p:cNvPr>
          <p:cNvSpPr/>
          <p:nvPr/>
        </p:nvSpPr>
        <p:spPr>
          <a:xfrm>
            <a:off x="79988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ローチャート: 書類 63">
            <a:extLst>
              <a:ext uri="{FF2B5EF4-FFF2-40B4-BE49-F238E27FC236}">
                <a16:creationId xmlns:a16="http://schemas.microsoft.com/office/drawing/2014/main" id="{9B7FC901-AA42-EA31-461F-36E9B76B0FB1}"/>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052A6734-258B-CC2C-190C-90F85E45A7F5}"/>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6" name="テキスト ボックス 65">
            <a:extLst>
              <a:ext uri="{FF2B5EF4-FFF2-40B4-BE49-F238E27FC236}">
                <a16:creationId xmlns:a16="http://schemas.microsoft.com/office/drawing/2014/main" id="{90821889-D555-C771-F1C0-44DDC3160013}"/>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FA5C9F4F-3B7E-8191-6BE8-C57D9A476D61}"/>
              </a:ext>
            </a:extLst>
          </p:cNvPr>
          <p:cNvSpPr txBox="1"/>
          <p:nvPr/>
        </p:nvSpPr>
        <p:spPr>
          <a:xfrm>
            <a:off x="10831345" y="136972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69" name="テキスト ボックス 68">
            <a:extLst>
              <a:ext uri="{FF2B5EF4-FFF2-40B4-BE49-F238E27FC236}">
                <a16:creationId xmlns:a16="http://schemas.microsoft.com/office/drawing/2014/main" id="{7E80CF6B-2C3C-C7ED-D76B-F5F46F93B7A6}"/>
              </a:ext>
            </a:extLst>
          </p:cNvPr>
          <p:cNvSpPr txBox="1"/>
          <p:nvPr/>
        </p:nvSpPr>
        <p:spPr>
          <a:xfrm>
            <a:off x="10601366" y="1615710"/>
            <a:ext cx="1228725" cy="369332"/>
          </a:xfrm>
          <a:prstGeom prst="rect">
            <a:avLst/>
          </a:prstGeom>
          <a:noFill/>
        </p:spPr>
        <p:txBody>
          <a:bodyPr wrap="square" rtlCol="0">
            <a:spAutoFit/>
          </a:bodyPr>
          <a:lstStyle/>
          <a:p>
            <a:r>
              <a:rPr lang="en-US" altLang="ja-JP">
                <a:solidFill>
                  <a:schemeClr val="bg1"/>
                </a:solidFill>
              </a:rPr>
              <a:t>0</a:t>
            </a:r>
            <a:endParaRPr kumimoji="1" lang="ja-JP" altLang="en-US">
              <a:solidFill>
                <a:schemeClr val="bg1"/>
              </a:solidFill>
            </a:endParaRPr>
          </a:p>
        </p:txBody>
      </p:sp>
    </p:spTree>
    <p:extLst>
      <p:ext uri="{BB962C8B-B14F-4D97-AF65-F5344CB8AC3E}">
        <p14:creationId xmlns:p14="http://schemas.microsoft.com/office/powerpoint/2010/main" val="284031993"/>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4061-C678-C856-5F96-75AA024BA7FE}"/>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83CA0A8A-6778-5313-7D38-305AC623719C}"/>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4597B80-17EC-7AF6-868B-4AEC3A31F926}"/>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EF305008-9CBF-F3EA-3D8F-CF3E58CEB29B}"/>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6446592F-556B-C9D1-3703-4677240A16E3}"/>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C7554113-ADE2-85F6-A4B3-34F25F16402F}"/>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B316C1CC-411B-0A7F-4C17-78FF3641EBC0}"/>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DEDC3098-4151-58E4-05EA-3DAA50E996A7}"/>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116E7B88-59A1-F54C-3DAD-9F46EBA32571}"/>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C89D42D4-47DA-922D-0807-D8E32EFB8E26}"/>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F8E64A7-CD61-D7EB-5743-ED57AE668673}"/>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D42CFCF-D550-4B6A-A846-2BAEB341171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3637E89-7FE6-CA8D-D394-C3A8719D7418}"/>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6471068-9E5C-1229-DF6C-4CE175EF5F1E}"/>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5AC500D-45AF-B7C8-2833-295AF3392500}"/>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ED77956-173D-3B76-2B34-CA420253CA9C}"/>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ECB9671-F44F-2E1A-12D3-CFA00E39AE69}"/>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9FB876F1-B4C9-CCF0-550E-1E3286AFD089}"/>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E0436A70-52DE-64F5-C185-A4628C8EEF1F}"/>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723E9A7-F05A-A6C6-C3D2-1B49BEA1A5B2}"/>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888E195-2F8F-9927-0F5A-5F635C4017F4}"/>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B7823FF-43B9-063F-119D-C641BC74083C}"/>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25DD23D9-B7EE-A080-9758-1133716E18CB}"/>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9BE1202-F9A7-AC54-1186-AD7DC7A1FCAA}"/>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B4BDAD97-D259-C357-C532-31D3E19156F3}"/>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A0053BEC-2206-43E9-D2A2-3F8D4A9266CD}"/>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EAFD1B32-563F-3ED9-FF85-CC3EEF6240EF}"/>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A0536D37-E936-4FCA-8275-7A292B6D7D93}"/>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019C3FE5-9449-9D97-96AC-738E543C5D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508280" y="3487940"/>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6BB7B2A6-9D43-C85E-B62E-F7D4BDDC2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6084574" y="1727958"/>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DB315AD4-DCE6-7FC8-D53F-B774B3CC8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219304" y="1679068"/>
            <a:ext cx="2276562" cy="1740064"/>
          </a:xfrm>
          <a:prstGeom prst="rect">
            <a:avLst/>
          </a:prstGeom>
        </p:spPr>
      </p:pic>
      <p:sp>
        <p:nvSpPr>
          <p:cNvPr id="34" name="平行四辺形 33">
            <a:extLst>
              <a:ext uri="{FF2B5EF4-FFF2-40B4-BE49-F238E27FC236}">
                <a16:creationId xmlns:a16="http://schemas.microsoft.com/office/drawing/2014/main" id="{B293829D-87DB-DB86-67C8-A252EADED840}"/>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8265C775-2183-F327-5381-34CA52494596}"/>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9B5C3F5-BB2C-5222-E430-4B7126A737C9}"/>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01428463-E506-6917-B6D6-17EE393C8859}"/>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9D2F1EA-A907-3131-6F8C-DF0E41496588}"/>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4D93C91-4D52-325D-B5A1-9E80B4E7B388}"/>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A9E188A-231C-EC50-C0E5-B212B45A2CC7}"/>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619ACB58-076D-B581-5824-51CD432B8A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24D44943-A547-5B49-334C-397CBECAB18E}"/>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7" name="グラフィックス 56" descr="月と星 単色塗りつぶし">
            <a:extLst>
              <a:ext uri="{FF2B5EF4-FFF2-40B4-BE49-F238E27FC236}">
                <a16:creationId xmlns:a16="http://schemas.microsoft.com/office/drawing/2014/main" id="{5E4351CB-6495-351D-E231-0C9359A86C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61" name="図 60">
            <a:extLst>
              <a:ext uri="{FF2B5EF4-FFF2-40B4-BE49-F238E27FC236}">
                <a16:creationId xmlns:a16="http://schemas.microsoft.com/office/drawing/2014/main" id="{74028E99-A99D-C803-4FEE-CF20534FA9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62" name="四角形: 角を丸くする 61">
            <a:extLst>
              <a:ext uri="{FF2B5EF4-FFF2-40B4-BE49-F238E27FC236}">
                <a16:creationId xmlns:a16="http://schemas.microsoft.com/office/drawing/2014/main" id="{8B82E93B-9F2F-5E7D-E244-ABCB9029577C}"/>
              </a:ext>
            </a:extLst>
          </p:cNvPr>
          <p:cNvSpPr/>
          <p:nvPr/>
        </p:nvSpPr>
        <p:spPr>
          <a:xfrm>
            <a:off x="7998832"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ローチャート: 書類 63">
            <a:extLst>
              <a:ext uri="{FF2B5EF4-FFF2-40B4-BE49-F238E27FC236}">
                <a16:creationId xmlns:a16="http://schemas.microsoft.com/office/drawing/2014/main" id="{13BCD6E4-596C-87B8-BF7C-0FCC3D12027F}"/>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99562D6D-2DDE-4F21-DD1D-042AB3140A12}"/>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6" name="テキスト ボックス 65">
            <a:extLst>
              <a:ext uri="{FF2B5EF4-FFF2-40B4-BE49-F238E27FC236}">
                <a16:creationId xmlns:a16="http://schemas.microsoft.com/office/drawing/2014/main" id="{EC1337CB-EDDE-0999-AE44-9ABE3BF07FA2}"/>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3</a:t>
            </a:r>
            <a:r>
              <a:rPr kumimoji="1" lang="en-US" altLang="ja-JP">
                <a:solidFill>
                  <a:schemeClr val="bg1"/>
                </a:solidFill>
              </a:rPr>
              <a:t>0</a:t>
            </a:r>
            <a:endParaRPr kumimoji="1" lang="ja-JP" altLang="en-US">
              <a:solidFill>
                <a:schemeClr val="bg1"/>
              </a:solidFill>
            </a:endParaRPr>
          </a:p>
        </p:txBody>
      </p:sp>
      <p:sp>
        <p:nvSpPr>
          <p:cNvPr id="69" name="テキスト ボックス 68">
            <a:extLst>
              <a:ext uri="{FF2B5EF4-FFF2-40B4-BE49-F238E27FC236}">
                <a16:creationId xmlns:a16="http://schemas.microsoft.com/office/drawing/2014/main" id="{2E6D0186-7D96-4099-09EC-0D0ED119A345}"/>
              </a:ext>
            </a:extLst>
          </p:cNvPr>
          <p:cNvSpPr txBox="1"/>
          <p:nvPr/>
        </p:nvSpPr>
        <p:spPr>
          <a:xfrm>
            <a:off x="10601366" y="1615710"/>
            <a:ext cx="1228725" cy="369332"/>
          </a:xfrm>
          <a:prstGeom prst="rect">
            <a:avLst/>
          </a:prstGeom>
          <a:noFill/>
        </p:spPr>
        <p:txBody>
          <a:bodyPr wrap="square" rtlCol="0">
            <a:spAutoFit/>
          </a:bodyPr>
          <a:lstStyle/>
          <a:p>
            <a:r>
              <a:rPr lang="en-US" altLang="ja-JP">
                <a:solidFill>
                  <a:schemeClr val="bg1"/>
                </a:solidFill>
              </a:rPr>
              <a:t>0</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C2938B20-C6AF-978B-B9D9-A84932648310}"/>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49" name="テキスト ボックス 48">
            <a:extLst>
              <a:ext uri="{FF2B5EF4-FFF2-40B4-BE49-F238E27FC236}">
                <a16:creationId xmlns:a16="http://schemas.microsoft.com/office/drawing/2014/main" id="{2417A986-1FF1-CFF1-CD0C-D9C7997D2E2C}"/>
              </a:ext>
            </a:extLst>
          </p:cNvPr>
          <p:cNvSpPr txBox="1"/>
          <p:nvPr/>
        </p:nvSpPr>
        <p:spPr>
          <a:xfrm>
            <a:off x="10838215" y="1865013"/>
            <a:ext cx="1228725" cy="369332"/>
          </a:xfrm>
          <a:prstGeom prst="rect">
            <a:avLst/>
          </a:prstGeom>
          <a:noFill/>
        </p:spPr>
        <p:txBody>
          <a:bodyPr wrap="square" rtlCol="0">
            <a:spAutoFit/>
          </a:bodyPr>
          <a:lstStyle/>
          <a:p>
            <a:r>
              <a:rPr kumimoji="1" lang="en-US" altLang="ja-JP">
                <a:noFill/>
              </a:rPr>
              <a:t>00</a:t>
            </a:r>
            <a:endParaRPr kumimoji="1" lang="ja-JP" altLang="en-US">
              <a:noFill/>
            </a:endParaRPr>
          </a:p>
        </p:txBody>
      </p:sp>
      <p:sp>
        <p:nvSpPr>
          <p:cNvPr id="50" name="テキスト ボックス 49">
            <a:extLst>
              <a:ext uri="{FF2B5EF4-FFF2-40B4-BE49-F238E27FC236}">
                <a16:creationId xmlns:a16="http://schemas.microsoft.com/office/drawing/2014/main" id="{2CEF54FD-50EA-5501-B7D4-5C068AD3B7DD}"/>
              </a:ext>
            </a:extLst>
          </p:cNvPr>
          <p:cNvSpPr txBox="1"/>
          <p:nvPr/>
        </p:nvSpPr>
        <p:spPr>
          <a:xfrm>
            <a:off x="10600884" y="1867504"/>
            <a:ext cx="1228725" cy="369332"/>
          </a:xfrm>
          <a:prstGeom prst="rect">
            <a:avLst/>
          </a:prstGeom>
          <a:noFill/>
        </p:spPr>
        <p:txBody>
          <a:bodyPr wrap="square" rtlCol="0">
            <a:spAutoFit/>
          </a:bodyPr>
          <a:lstStyle/>
          <a:p>
            <a:r>
              <a:rPr lang="en-US" altLang="ja-JP">
                <a:noFill/>
              </a:rPr>
              <a:t>1</a:t>
            </a:r>
            <a:endParaRPr kumimoji="1" lang="ja-JP" altLang="en-US">
              <a:noFill/>
            </a:endParaRPr>
          </a:p>
        </p:txBody>
      </p:sp>
    </p:spTree>
    <p:extLst>
      <p:ext uri="{BB962C8B-B14F-4D97-AF65-F5344CB8AC3E}">
        <p14:creationId xmlns:p14="http://schemas.microsoft.com/office/powerpoint/2010/main" val="344479584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B66BB-AAF6-C383-4B75-062EBCF47A45}"/>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EBE811F5-815F-C909-8846-A4BA8AD4E879}"/>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0BB64F96-80B4-A118-52BC-9BCD4B1620EB}"/>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F24203F9-5317-8A2C-277F-2DDA0B59D43C}"/>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6C1909A0-F90A-F22E-BB94-FEA303B43DA5}"/>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8FCDCB67-6CFB-09BC-F2B2-316E452BEBD4}"/>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F2BDDA32-7D0E-468C-5481-6A9B8FD5903A}"/>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F6F2D118-01E5-F4C7-9110-0F0EBAA3669D}"/>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1C94558D-767C-BACE-AD5C-1E44E9A18771}"/>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27D4B799-4ED9-04B4-B861-5027831F7E53}"/>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7995FB0-8271-ACDF-BCF1-C2F333B0C076}"/>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6039772-E46A-E5EA-4B01-CD3393C23AFC}"/>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585EB49-72F3-717A-640D-5E1BF5C5A4C4}"/>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4BA5D75C-11B6-A16D-F6F2-81BC9AD72109}"/>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26071C4-4A23-593E-618B-78391D99DBF9}"/>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E80B2CA-6332-B555-9275-F24963404F1C}"/>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2A9A04B-12F8-C84D-4F26-AB3B6FDC28AB}"/>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EC23FFA6-B9DA-334B-4A6E-8BC1E20026CE}"/>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17A151F-97E6-FDBA-759A-2830D2FA233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35AD13B-874A-303F-386B-536D3A91FFA9}"/>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DE75349-970A-DE82-B6D4-3CF1807B4CE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5B72AE5-25D0-5BAD-5E42-DBD52731460F}"/>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3D45E5A9-8D8E-9F05-5141-7CEB2271D32D}"/>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CF312C0-47D9-C011-3DB1-DB2FA9F1A204}"/>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21D7245-9418-16EE-FA03-8B92C453297C}"/>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52873041-869D-896F-01DB-BB358176964B}"/>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D2982DE9-3B4F-40D5-D0F6-AA479E38838D}"/>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5CEC9AD2-5CD9-D1E7-3A08-3F6B2F0D6C7B}"/>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5CBF8520-02A8-0380-131E-5030CE56979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94478" y="355229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D923AAE4-A7FD-BEB8-9361-FDD1F859A9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5997722" y="166281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24F9D29C-E1BE-85C4-5F55-221D0AC42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096572" y="1674420"/>
            <a:ext cx="2276562" cy="1740064"/>
          </a:xfrm>
          <a:prstGeom prst="rect">
            <a:avLst/>
          </a:prstGeom>
        </p:spPr>
      </p:pic>
      <p:sp>
        <p:nvSpPr>
          <p:cNvPr id="34" name="平行四辺形 33">
            <a:extLst>
              <a:ext uri="{FF2B5EF4-FFF2-40B4-BE49-F238E27FC236}">
                <a16:creationId xmlns:a16="http://schemas.microsoft.com/office/drawing/2014/main" id="{14D475BC-04D2-A4EA-CA5B-4FD29AD241CE}"/>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91EC8A1E-AAA9-B279-6319-AADA2028C149}"/>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D059D5E6-631B-1716-E882-E761652663F5}"/>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C83B3808-B877-6D73-6AE6-C05422515102}"/>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156496F-EB70-7E5F-CB28-5660AE66A26C}"/>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50E662A-FD22-315A-DFE5-F9C80AB81E90}"/>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47818BE-65E2-929F-4BD6-CD53A087F806}"/>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2C678464-A1A8-0317-71AD-66A1B7F4E6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E2EB88FE-B950-46DB-AE84-85925860BCAE}"/>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3" name="グラフィックス 52" descr="月と星 単色塗りつぶし">
            <a:extLst>
              <a:ext uri="{FF2B5EF4-FFF2-40B4-BE49-F238E27FC236}">
                <a16:creationId xmlns:a16="http://schemas.microsoft.com/office/drawing/2014/main" id="{9BD24272-97F7-0145-4E4E-340CA996DD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6" name="図 55">
            <a:extLst>
              <a:ext uri="{FF2B5EF4-FFF2-40B4-BE49-F238E27FC236}">
                <a16:creationId xmlns:a16="http://schemas.microsoft.com/office/drawing/2014/main" id="{5B2063F6-E607-A983-8213-F74F2158EB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7" name="四角形: 角を丸くする 56">
            <a:extLst>
              <a:ext uri="{FF2B5EF4-FFF2-40B4-BE49-F238E27FC236}">
                <a16:creationId xmlns:a16="http://schemas.microsoft.com/office/drawing/2014/main" id="{9BE27BC7-2CDE-4B20-E401-43DC8744F9D5}"/>
              </a:ext>
            </a:extLst>
          </p:cNvPr>
          <p:cNvSpPr/>
          <p:nvPr/>
        </p:nvSpPr>
        <p:spPr>
          <a:xfrm>
            <a:off x="81798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ローチャート: 書類 58">
            <a:extLst>
              <a:ext uri="{FF2B5EF4-FFF2-40B4-BE49-F238E27FC236}">
                <a16:creationId xmlns:a16="http://schemas.microsoft.com/office/drawing/2014/main" id="{7F54BC60-81CD-D6BE-7AF3-471F6DE18463}"/>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D8747A45-7DEF-5981-DB57-46F234774EEB}"/>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C0BEED2F-A564-8594-7229-5AE5DD942F78}"/>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D1BDA9C5-EC34-6947-F52E-83045CABCC6E}"/>
              </a:ext>
            </a:extLst>
          </p:cNvPr>
          <p:cNvSpPr txBox="1"/>
          <p:nvPr/>
        </p:nvSpPr>
        <p:spPr>
          <a:xfrm>
            <a:off x="10599829" y="1617363"/>
            <a:ext cx="1228725" cy="369332"/>
          </a:xfrm>
          <a:prstGeom prst="rect">
            <a:avLst/>
          </a:prstGeom>
          <a:noFill/>
        </p:spPr>
        <p:txBody>
          <a:bodyPr wrap="square" rtlCol="0">
            <a:spAutoFit/>
          </a:bodyPr>
          <a:lstStyle/>
          <a:p>
            <a:r>
              <a:rPr lang="en-US" altLang="ja-JP">
                <a:solidFill>
                  <a:schemeClr val="bg1"/>
                </a:solidFill>
              </a:rPr>
              <a:t>1</a:t>
            </a:r>
            <a:endParaRPr kumimoji="1" lang="ja-JP" altLang="en-US">
              <a:solidFill>
                <a:schemeClr val="bg1"/>
              </a:solidFill>
            </a:endParaRPr>
          </a:p>
        </p:txBody>
      </p:sp>
      <p:sp>
        <p:nvSpPr>
          <p:cNvPr id="67" name="テキスト ボックス 66">
            <a:extLst>
              <a:ext uri="{FF2B5EF4-FFF2-40B4-BE49-F238E27FC236}">
                <a16:creationId xmlns:a16="http://schemas.microsoft.com/office/drawing/2014/main" id="{C0F9C422-41A2-CD17-F6B9-2FBD804E71C1}"/>
              </a:ext>
            </a:extLst>
          </p:cNvPr>
          <p:cNvSpPr txBox="1"/>
          <p:nvPr/>
        </p:nvSpPr>
        <p:spPr>
          <a:xfrm>
            <a:off x="10837160" y="1369710"/>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
        <p:nvSpPr>
          <p:cNvPr id="68" name="テキスト ボックス 67">
            <a:extLst>
              <a:ext uri="{FF2B5EF4-FFF2-40B4-BE49-F238E27FC236}">
                <a16:creationId xmlns:a16="http://schemas.microsoft.com/office/drawing/2014/main" id="{FD7756CB-D15E-CFC5-061D-04E3300932B8}"/>
              </a:ext>
            </a:extLst>
          </p:cNvPr>
          <p:cNvSpPr txBox="1"/>
          <p:nvPr/>
        </p:nvSpPr>
        <p:spPr>
          <a:xfrm>
            <a:off x="10601366" y="1368057"/>
            <a:ext cx="1228725" cy="369332"/>
          </a:xfrm>
          <a:prstGeom prst="rect">
            <a:avLst/>
          </a:prstGeom>
          <a:noFill/>
        </p:spPr>
        <p:txBody>
          <a:bodyPr wrap="square" rtlCol="0">
            <a:spAutoFit/>
          </a:bodyPr>
          <a:lstStyle/>
          <a:p>
            <a:r>
              <a:rPr lang="en-US" altLang="ja-JP">
                <a:noFill/>
              </a:rPr>
              <a:t>0</a:t>
            </a:r>
            <a:endParaRPr kumimoji="1" lang="ja-JP" altLang="en-US">
              <a:noFill/>
            </a:endParaRPr>
          </a:p>
        </p:txBody>
      </p:sp>
    </p:spTree>
    <p:extLst>
      <p:ext uri="{BB962C8B-B14F-4D97-AF65-F5344CB8AC3E}">
        <p14:creationId xmlns:p14="http://schemas.microsoft.com/office/powerpoint/2010/main" val="261932239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C9ECB-40B9-D4D7-7BC0-B1A339AD3510}"/>
            </a:ext>
          </a:extLst>
        </p:cNvPr>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F34D573D-40D1-14FA-2249-B50F5A5C5551}"/>
              </a:ext>
            </a:extLst>
          </p:cNvPr>
          <p:cNvSpPr/>
          <p:nvPr/>
        </p:nvSpPr>
        <p:spPr>
          <a:xfrm>
            <a:off x="-88582" y="-34485"/>
            <a:ext cx="1772602" cy="532234"/>
          </a:xfrm>
          <a:prstGeom prst="roundRect">
            <a:avLst>
              <a:gd name="adj" fmla="val 10963"/>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C1E3B3D3-C828-6338-CDE4-6DC4ED5717EB}"/>
              </a:ext>
            </a:extLst>
          </p:cNvPr>
          <p:cNvSpPr txBox="1"/>
          <p:nvPr/>
        </p:nvSpPr>
        <p:spPr>
          <a:xfrm>
            <a:off x="-2581004" y="-12700"/>
            <a:ext cx="6801346" cy="523220"/>
          </a:xfrm>
          <a:prstGeom prst="rect">
            <a:avLst/>
          </a:prstGeom>
          <a:noFill/>
        </p:spPr>
        <p:txBody>
          <a:bodyPr wrap="square" rtlCol="0">
            <a:spAutoFit/>
          </a:bodyPr>
          <a:lstStyle/>
          <a:p>
            <a:pPr algn="ctr"/>
            <a:r>
              <a:rPr lang="ja-JP" altLang="en-US" sz="2800" b="1">
                <a:solidFill>
                  <a:schemeClr val="bg1"/>
                </a:solidFill>
              </a:rPr>
              <a:t>実験</a:t>
            </a:r>
            <a:r>
              <a:rPr lang="en-US" altLang="ja-JP" sz="2800" b="1">
                <a:solidFill>
                  <a:schemeClr val="bg1"/>
                </a:solidFill>
              </a:rPr>
              <a:t>&lt;2&gt;</a:t>
            </a:r>
            <a:endParaRPr kumimoji="1" lang="ja-JP" altLang="en-US" sz="2800" b="1">
              <a:solidFill>
                <a:schemeClr val="bg1"/>
              </a:solidFill>
            </a:endParaRPr>
          </a:p>
        </p:txBody>
      </p:sp>
      <p:sp>
        <p:nvSpPr>
          <p:cNvPr id="3" name="平行四辺形 2">
            <a:extLst>
              <a:ext uri="{FF2B5EF4-FFF2-40B4-BE49-F238E27FC236}">
                <a16:creationId xmlns:a16="http://schemas.microsoft.com/office/drawing/2014/main" id="{896769BF-E12E-4C20-FE21-08F5311EAF81}"/>
              </a:ext>
            </a:extLst>
          </p:cNvPr>
          <p:cNvSpPr/>
          <p:nvPr/>
        </p:nvSpPr>
        <p:spPr>
          <a:xfrm>
            <a:off x="2450072" y="4181162"/>
            <a:ext cx="7081962" cy="1083476"/>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ローチャート: 書類 3">
            <a:extLst>
              <a:ext uri="{FF2B5EF4-FFF2-40B4-BE49-F238E27FC236}">
                <a16:creationId xmlns:a16="http://schemas.microsoft.com/office/drawing/2014/main" id="{DA2471DD-163B-6738-280A-6BBA3D89AB7A}"/>
              </a:ext>
            </a:extLst>
          </p:cNvPr>
          <p:cNvSpPr/>
          <p:nvPr/>
        </p:nvSpPr>
        <p:spPr>
          <a:xfrm rot="10800000">
            <a:off x="3576638" y="1293018"/>
            <a:ext cx="5996856" cy="2888144"/>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方体 4">
            <a:extLst>
              <a:ext uri="{FF2B5EF4-FFF2-40B4-BE49-F238E27FC236}">
                <a16:creationId xmlns:a16="http://schemas.microsoft.com/office/drawing/2014/main" id="{1664F320-97D1-AF2C-A941-DBECD4F0BEB2}"/>
              </a:ext>
            </a:extLst>
          </p:cNvPr>
          <p:cNvSpPr/>
          <p:nvPr/>
        </p:nvSpPr>
        <p:spPr>
          <a:xfrm rot="10800000">
            <a:off x="2482516" y="918411"/>
            <a:ext cx="7098631" cy="4351421"/>
          </a:xfrm>
          <a:prstGeom prst="cub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方体 5">
            <a:extLst>
              <a:ext uri="{FF2B5EF4-FFF2-40B4-BE49-F238E27FC236}">
                <a16:creationId xmlns:a16="http://schemas.microsoft.com/office/drawing/2014/main" id="{44C6CDB0-D9F9-9A43-01F2-95259B33C466}"/>
              </a:ext>
            </a:extLst>
          </p:cNvPr>
          <p:cNvSpPr/>
          <p:nvPr/>
        </p:nvSpPr>
        <p:spPr>
          <a:xfrm>
            <a:off x="4377566" y="3437725"/>
            <a:ext cx="2739295" cy="1811717"/>
          </a:xfrm>
          <a:prstGeom prst="cube">
            <a:avLst>
              <a:gd name="adj" fmla="val 46351"/>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方体 6">
            <a:extLst>
              <a:ext uri="{FF2B5EF4-FFF2-40B4-BE49-F238E27FC236}">
                <a16:creationId xmlns:a16="http://schemas.microsoft.com/office/drawing/2014/main" id="{D062076B-BAFF-D007-2EC1-757CCB47C209}"/>
              </a:ext>
            </a:extLst>
          </p:cNvPr>
          <p:cNvSpPr/>
          <p:nvPr/>
        </p:nvSpPr>
        <p:spPr>
          <a:xfrm>
            <a:off x="6267099" y="2169277"/>
            <a:ext cx="3297278" cy="3077568"/>
          </a:xfrm>
          <a:prstGeom prst="cube">
            <a:avLst>
              <a:gd name="adj" fmla="val 34577"/>
            </a:avLst>
          </a:prstGeom>
          <a:solidFill>
            <a:schemeClr val="accent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AutoShape 2" descr="ドンコ イラスト に対する画像結果">
            <a:extLst>
              <a:ext uri="{FF2B5EF4-FFF2-40B4-BE49-F238E27FC236}">
                <a16:creationId xmlns:a16="http://schemas.microsoft.com/office/drawing/2014/main" id="{B6EAF344-2ACE-F11D-FA91-BD272D4664E9}"/>
              </a:ext>
            </a:extLst>
          </p:cNvPr>
          <p:cNvSpPr>
            <a:spLocks noChangeAspect="1" noChangeArrowheads="1"/>
          </p:cNvSpPr>
          <p:nvPr/>
        </p:nvSpPr>
        <p:spPr bwMode="auto">
          <a:xfrm>
            <a:off x="6263361" y="1466765"/>
            <a:ext cx="757380" cy="57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コネクタ 8">
            <a:extLst>
              <a:ext uri="{FF2B5EF4-FFF2-40B4-BE49-F238E27FC236}">
                <a16:creationId xmlns:a16="http://schemas.microsoft.com/office/drawing/2014/main" id="{62826AD0-7B39-E0C8-DEBD-405E0E4BBF27}"/>
              </a:ext>
            </a:extLst>
          </p:cNvPr>
          <p:cNvCxnSpPr/>
          <p:nvPr/>
        </p:nvCxnSpPr>
        <p:spPr>
          <a:xfrm flipH="1">
            <a:off x="1754981" y="526983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37C70F0-7BA2-1371-E94F-6DBA46F49B0E}"/>
              </a:ext>
            </a:extLst>
          </p:cNvPr>
          <p:cNvCxnSpPr/>
          <p:nvPr/>
        </p:nvCxnSpPr>
        <p:spPr>
          <a:xfrm flipH="1">
            <a:off x="1754981" y="2012282"/>
            <a:ext cx="7275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AB3C5BBE-066A-F268-0BA8-FB451D3EC600}"/>
              </a:ext>
            </a:extLst>
          </p:cNvPr>
          <p:cNvCxnSpPr/>
          <p:nvPr/>
        </p:nvCxnSpPr>
        <p:spPr>
          <a:xfrm flipH="1">
            <a:off x="2087048" y="2012282"/>
            <a:ext cx="16669" cy="325755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26F92B3-C871-0CFC-089E-5872A8096A23}"/>
              </a:ext>
            </a:extLst>
          </p:cNvPr>
          <p:cNvSpPr txBox="1"/>
          <p:nvPr/>
        </p:nvSpPr>
        <p:spPr>
          <a:xfrm rot="5400000">
            <a:off x="624664" y="3473434"/>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35cm</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BB84101B-DCC0-2038-B66B-14FB3F2DB848}"/>
              </a:ext>
            </a:extLst>
          </p:cNvPr>
          <p:cNvCxnSpPr>
            <a:cxnSpLocks/>
          </p:cNvCxnSpPr>
          <p:nvPr/>
        </p:nvCxnSpPr>
        <p:spPr>
          <a:xfrm flipH="1" flipV="1">
            <a:off x="8461419" y="5269832"/>
            <a:ext cx="625431" cy="3499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74F507-C3A0-A24A-755A-594D8932FB6D}"/>
              </a:ext>
            </a:extLst>
          </p:cNvPr>
          <p:cNvCxnSpPr>
            <a:cxnSpLocks/>
          </p:cNvCxnSpPr>
          <p:nvPr/>
        </p:nvCxnSpPr>
        <p:spPr>
          <a:xfrm flipH="1" flipV="1">
            <a:off x="9573495" y="4181166"/>
            <a:ext cx="677786" cy="302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C03DFA2-5838-BC2A-652A-2F7E488041AA}"/>
              </a:ext>
            </a:extLst>
          </p:cNvPr>
          <p:cNvCxnSpPr>
            <a:cxnSpLocks/>
          </p:cNvCxnSpPr>
          <p:nvPr/>
        </p:nvCxnSpPr>
        <p:spPr>
          <a:xfrm flipH="1">
            <a:off x="8860631" y="4332530"/>
            <a:ext cx="1069190" cy="1146726"/>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03175C5-947F-539F-42DA-85030573DFB7}"/>
              </a:ext>
            </a:extLst>
          </p:cNvPr>
          <p:cNvSpPr txBox="1"/>
          <p:nvPr/>
        </p:nvSpPr>
        <p:spPr>
          <a:xfrm rot="18587430">
            <a:off x="8432929" y="4752206"/>
            <a:ext cx="2431559" cy="461665"/>
          </a:xfrm>
          <a:prstGeom prst="rect">
            <a:avLst/>
          </a:prstGeom>
          <a:noFill/>
          <a:ln>
            <a:noFill/>
          </a:ln>
        </p:spPr>
        <p:txBody>
          <a:bodyPr wrap="square" rtlCol="0" anchor="ctr">
            <a:spAutoFit/>
          </a:bodyPr>
          <a:lstStyle/>
          <a:p>
            <a:pPr algn="ctr"/>
            <a:r>
              <a:rPr lang="en-US" altLang="ja-JP" sz="2400">
                <a:solidFill>
                  <a:schemeClr val="bg1"/>
                </a:solidFill>
              </a:rPr>
              <a:t>30</a:t>
            </a:r>
            <a:r>
              <a:rPr kumimoji="1" lang="en-US" altLang="ja-JP" sz="2400">
                <a:solidFill>
                  <a:schemeClr val="bg1"/>
                </a:solidFill>
              </a:rPr>
              <a:t>cm</a:t>
            </a:r>
            <a:endParaRPr kumimoji="1" lang="ja-JP" altLang="en-US" sz="2400">
              <a:solidFill>
                <a:schemeClr val="bg1"/>
              </a:solidFill>
            </a:endParaRPr>
          </a:p>
        </p:txBody>
      </p:sp>
      <p:sp>
        <p:nvSpPr>
          <p:cNvPr id="18" name="平行四辺形 17">
            <a:extLst>
              <a:ext uri="{FF2B5EF4-FFF2-40B4-BE49-F238E27FC236}">
                <a16:creationId xmlns:a16="http://schemas.microsoft.com/office/drawing/2014/main" id="{B99CDFD5-2E8E-1813-9FB3-DD6C7D8F9A02}"/>
              </a:ext>
            </a:extLst>
          </p:cNvPr>
          <p:cNvSpPr/>
          <p:nvPr/>
        </p:nvSpPr>
        <p:spPr>
          <a:xfrm rot="18860962">
            <a:off x="1416187" y="2776000"/>
            <a:ext cx="3218039" cy="1602875"/>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CD6D2778-DBFF-6E5F-06E3-26241CD7F98C}"/>
              </a:ext>
            </a:extLst>
          </p:cNvPr>
          <p:cNvCxnSpPr>
            <a:cxnSpLocks/>
          </p:cNvCxnSpPr>
          <p:nvPr/>
        </p:nvCxnSpPr>
        <p:spPr>
          <a:xfrm>
            <a:off x="6265488" y="427287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48511E2-7F76-0488-EE21-6F897AD443E7}"/>
              </a:ext>
            </a:extLst>
          </p:cNvPr>
          <p:cNvCxnSpPr>
            <a:cxnSpLocks/>
          </p:cNvCxnSpPr>
          <p:nvPr/>
        </p:nvCxnSpPr>
        <p:spPr>
          <a:xfrm>
            <a:off x="6279341" y="3237636"/>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75BE746-BE2D-09CE-223A-CC6C5F525C5A}"/>
              </a:ext>
            </a:extLst>
          </p:cNvPr>
          <p:cNvCxnSpPr>
            <a:cxnSpLocks/>
          </p:cNvCxnSpPr>
          <p:nvPr/>
        </p:nvCxnSpPr>
        <p:spPr>
          <a:xfrm>
            <a:off x="6455599" y="3232306"/>
            <a:ext cx="0" cy="103797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04865D0-BC15-1DDA-5F4E-F0ADA220C176}"/>
              </a:ext>
            </a:extLst>
          </p:cNvPr>
          <p:cNvSpPr txBox="1"/>
          <p:nvPr/>
        </p:nvSpPr>
        <p:spPr>
          <a:xfrm>
            <a:off x="6332374" y="3518334"/>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cxnSp>
        <p:nvCxnSpPr>
          <p:cNvPr id="23" name="直線コネクタ 22">
            <a:extLst>
              <a:ext uri="{FF2B5EF4-FFF2-40B4-BE49-F238E27FC236}">
                <a16:creationId xmlns:a16="http://schemas.microsoft.com/office/drawing/2014/main" id="{29E5E98A-B457-072F-EC21-DFE57FC2125D}"/>
              </a:ext>
            </a:extLst>
          </p:cNvPr>
          <p:cNvCxnSpPr>
            <a:cxnSpLocks/>
          </p:cNvCxnSpPr>
          <p:nvPr/>
        </p:nvCxnSpPr>
        <p:spPr>
          <a:xfrm>
            <a:off x="4381052" y="4278207"/>
            <a:ext cx="3637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735C29A-D946-C152-D1AC-7638FA3E3411}"/>
              </a:ext>
            </a:extLst>
          </p:cNvPr>
          <p:cNvCxnSpPr>
            <a:cxnSpLocks/>
          </p:cNvCxnSpPr>
          <p:nvPr/>
        </p:nvCxnSpPr>
        <p:spPr>
          <a:xfrm>
            <a:off x="4557310" y="4272877"/>
            <a:ext cx="2006" cy="986953"/>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DE94DBBA-7E62-B49F-9FA3-6F3ABF0CC0B1}"/>
              </a:ext>
            </a:extLst>
          </p:cNvPr>
          <p:cNvSpPr txBox="1"/>
          <p:nvPr/>
        </p:nvSpPr>
        <p:spPr>
          <a:xfrm>
            <a:off x="4462024" y="4722900"/>
            <a:ext cx="1041431" cy="461665"/>
          </a:xfrm>
          <a:prstGeom prst="rect">
            <a:avLst/>
          </a:prstGeom>
          <a:noFill/>
        </p:spPr>
        <p:txBody>
          <a:bodyPr wrap="square" rtlCol="0" anchor="ctr">
            <a:spAutoFit/>
          </a:bodyPr>
          <a:lstStyle/>
          <a:p>
            <a:pPr algn="ctr"/>
            <a:r>
              <a:rPr lang="en-US" altLang="ja-JP" sz="2400">
                <a:solidFill>
                  <a:schemeClr val="bg1"/>
                </a:solidFill>
              </a:rPr>
              <a:t>10</a:t>
            </a:r>
            <a:r>
              <a:rPr kumimoji="1" lang="en-US" altLang="ja-JP" sz="2400">
                <a:solidFill>
                  <a:schemeClr val="bg1"/>
                </a:solidFill>
              </a:rPr>
              <a:t>cm</a:t>
            </a:r>
            <a:endParaRPr kumimoji="1" lang="ja-JP" altLang="en-US" sz="2400">
              <a:solidFill>
                <a:schemeClr val="bg1"/>
              </a:solidFill>
            </a:endParaRPr>
          </a:p>
        </p:txBody>
      </p:sp>
      <p:sp>
        <p:nvSpPr>
          <p:cNvPr id="26" name="テキスト ボックス 25">
            <a:extLst>
              <a:ext uri="{FF2B5EF4-FFF2-40B4-BE49-F238E27FC236}">
                <a16:creationId xmlns:a16="http://schemas.microsoft.com/office/drawing/2014/main" id="{2B9B4DFE-1C9D-BB02-B7BD-A8198D22C058}"/>
              </a:ext>
            </a:extLst>
          </p:cNvPr>
          <p:cNvSpPr txBox="1"/>
          <p:nvPr/>
        </p:nvSpPr>
        <p:spPr>
          <a:xfrm>
            <a:off x="7311466" y="3237636"/>
            <a:ext cx="346795" cy="369332"/>
          </a:xfrm>
          <a:prstGeom prst="rect">
            <a:avLst/>
          </a:prstGeom>
          <a:noFill/>
        </p:spPr>
        <p:txBody>
          <a:bodyPr wrap="square" rtlCol="0">
            <a:spAutoFit/>
          </a:bodyPr>
          <a:lstStyle/>
          <a:p>
            <a:r>
              <a:rPr kumimoji="1" lang="en-US" altLang="ja-JP">
                <a:solidFill>
                  <a:schemeClr val="bg1"/>
                </a:solidFill>
              </a:rPr>
              <a:t>A</a:t>
            </a: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B91BE561-928B-85EC-6EF8-97EC818BC3BC}"/>
              </a:ext>
            </a:extLst>
          </p:cNvPr>
          <p:cNvSpPr txBox="1"/>
          <p:nvPr/>
        </p:nvSpPr>
        <p:spPr>
          <a:xfrm>
            <a:off x="5229920" y="4299228"/>
            <a:ext cx="346795" cy="369332"/>
          </a:xfrm>
          <a:prstGeom prst="rect">
            <a:avLst/>
          </a:prstGeom>
          <a:noFill/>
        </p:spPr>
        <p:txBody>
          <a:bodyPr wrap="square" rtlCol="0">
            <a:spAutoFit/>
          </a:bodyPr>
          <a:lstStyle/>
          <a:p>
            <a:r>
              <a:rPr lang="en-US" altLang="ja-JP">
                <a:solidFill>
                  <a:schemeClr val="bg1"/>
                </a:solidFill>
              </a:rPr>
              <a:t>B</a:t>
            </a: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D4527A3C-9750-9E38-86CC-EB4F89D6AB94}"/>
              </a:ext>
            </a:extLst>
          </p:cNvPr>
          <p:cNvSpPr txBox="1"/>
          <p:nvPr/>
        </p:nvSpPr>
        <p:spPr>
          <a:xfrm>
            <a:off x="3381390" y="4976184"/>
            <a:ext cx="346795" cy="369332"/>
          </a:xfrm>
          <a:prstGeom prst="rect">
            <a:avLst/>
          </a:prstGeom>
          <a:noFill/>
        </p:spPr>
        <p:txBody>
          <a:bodyPr wrap="square" rtlCol="0">
            <a:spAutoFit/>
          </a:bodyPr>
          <a:lstStyle/>
          <a:p>
            <a:r>
              <a:rPr lang="en-US" altLang="ja-JP">
                <a:solidFill>
                  <a:schemeClr val="bg1"/>
                </a:solidFill>
              </a:rPr>
              <a:t>C</a:t>
            </a:r>
            <a:endParaRPr kumimoji="1" lang="ja-JP" altLang="en-US">
              <a:solidFill>
                <a:schemeClr val="bg1"/>
              </a:solidFill>
            </a:endParaRPr>
          </a:p>
        </p:txBody>
      </p:sp>
      <p:pic>
        <p:nvPicPr>
          <p:cNvPr id="28" name="Picture 4" descr="ドンコのイラスト | かわいいフリー素材集 いらすとや">
            <a:extLst>
              <a:ext uri="{FF2B5EF4-FFF2-40B4-BE49-F238E27FC236}">
                <a16:creationId xmlns:a16="http://schemas.microsoft.com/office/drawing/2014/main" id="{C4E084FA-3254-CC33-FA4D-F7E6EC6A15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289537">
            <a:off x="2394478" y="3552292"/>
            <a:ext cx="2240139" cy="1712207"/>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descr="探す, 暗い, 手, 座る が含まれている画像&#10;&#10;AI 生成コンテンツは誤りを含む可能性があります。">
            <a:extLst>
              <a:ext uri="{FF2B5EF4-FFF2-40B4-BE49-F238E27FC236}">
                <a16:creationId xmlns:a16="http://schemas.microsoft.com/office/drawing/2014/main" id="{B0202D03-A8AB-F669-AB12-5A8131063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1796">
            <a:off x="5997722" y="1662817"/>
            <a:ext cx="2218296" cy="1695526"/>
          </a:xfrm>
          <a:prstGeom prst="rect">
            <a:avLst/>
          </a:prstGeom>
        </p:spPr>
      </p:pic>
      <p:pic>
        <p:nvPicPr>
          <p:cNvPr id="36" name="図 35" descr="黒い背景とぼやけた写真&#10;&#10;AI 生成コンテンツは誤りを含む可能性があります。">
            <a:extLst>
              <a:ext uri="{FF2B5EF4-FFF2-40B4-BE49-F238E27FC236}">
                <a16:creationId xmlns:a16="http://schemas.microsoft.com/office/drawing/2014/main" id="{965E69D6-2BCA-CF9A-D9D6-AFE42FB02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75928">
            <a:off x="7096572" y="1674420"/>
            <a:ext cx="2276562" cy="1740064"/>
          </a:xfrm>
          <a:prstGeom prst="rect">
            <a:avLst/>
          </a:prstGeom>
        </p:spPr>
      </p:pic>
      <p:sp>
        <p:nvSpPr>
          <p:cNvPr id="34" name="平行四辺形 33">
            <a:extLst>
              <a:ext uri="{FF2B5EF4-FFF2-40B4-BE49-F238E27FC236}">
                <a16:creationId xmlns:a16="http://schemas.microsoft.com/office/drawing/2014/main" id="{A9F629A9-B425-69FA-B045-FDC1087553C5}"/>
              </a:ext>
            </a:extLst>
          </p:cNvPr>
          <p:cNvSpPr/>
          <p:nvPr/>
        </p:nvSpPr>
        <p:spPr>
          <a:xfrm rot="18860962">
            <a:off x="7317295" y="2479852"/>
            <a:ext cx="3435820" cy="1869293"/>
          </a:xfrm>
          <a:prstGeom prst="parallelogram">
            <a:avLst>
              <a:gd name="adj" fmla="val 101597"/>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37291F22-E5BE-FE59-5341-E6C0E05E90E6}"/>
              </a:ext>
            </a:extLst>
          </p:cNvPr>
          <p:cNvSpPr/>
          <p:nvPr/>
        </p:nvSpPr>
        <p:spPr>
          <a:xfrm>
            <a:off x="2482516" y="918411"/>
            <a:ext cx="7098631" cy="4351421"/>
          </a:xfrm>
          <a:prstGeom prst="cub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CFBE4B0-9024-3C95-3C77-2C3A9006044C}"/>
              </a:ext>
            </a:extLst>
          </p:cNvPr>
          <p:cNvSpPr txBox="1"/>
          <p:nvPr/>
        </p:nvSpPr>
        <p:spPr>
          <a:xfrm>
            <a:off x="4237306" y="5543539"/>
            <a:ext cx="2431559" cy="461665"/>
          </a:xfrm>
          <a:prstGeom prst="rect">
            <a:avLst/>
          </a:prstGeom>
          <a:noFill/>
          <a:ln>
            <a:noFill/>
          </a:ln>
        </p:spPr>
        <p:txBody>
          <a:bodyPr wrap="square" rtlCol="0" anchor="ctr">
            <a:spAutoFit/>
          </a:bodyPr>
          <a:lstStyle/>
          <a:p>
            <a:pPr algn="ctr"/>
            <a:r>
              <a:rPr kumimoji="1" lang="en-US" altLang="ja-JP" sz="2400">
                <a:solidFill>
                  <a:schemeClr val="bg1"/>
                </a:solidFill>
              </a:rPr>
              <a:t>60cm</a:t>
            </a:r>
            <a:endParaRPr kumimoji="1" lang="ja-JP" altLang="en-US" sz="2400">
              <a:solidFill>
                <a:schemeClr val="bg1"/>
              </a:solidFill>
            </a:endParaRPr>
          </a:p>
        </p:txBody>
      </p:sp>
      <p:cxnSp>
        <p:nvCxnSpPr>
          <p:cNvPr id="40" name="直線コネクタ 39">
            <a:extLst>
              <a:ext uri="{FF2B5EF4-FFF2-40B4-BE49-F238E27FC236}">
                <a16:creationId xmlns:a16="http://schemas.microsoft.com/office/drawing/2014/main" id="{BF369603-09C1-1726-DF03-2E6764BAAC15}"/>
              </a:ext>
            </a:extLst>
          </p:cNvPr>
          <p:cNvCxnSpPr>
            <a:cxnSpLocks/>
          </p:cNvCxnSpPr>
          <p:nvPr/>
        </p:nvCxnSpPr>
        <p:spPr>
          <a:xfrm>
            <a:off x="2479826" y="5269832"/>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D834233-7A97-E612-B0CE-D84D5819B14B}"/>
              </a:ext>
            </a:extLst>
          </p:cNvPr>
          <p:cNvCxnSpPr>
            <a:cxnSpLocks/>
          </p:cNvCxnSpPr>
          <p:nvPr/>
        </p:nvCxnSpPr>
        <p:spPr>
          <a:xfrm>
            <a:off x="8494356" y="5246845"/>
            <a:ext cx="0" cy="5467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7AE2BE65-0745-FBA3-6221-C2604D9014A8}"/>
              </a:ext>
            </a:extLst>
          </p:cNvPr>
          <p:cNvCxnSpPr>
            <a:cxnSpLocks/>
          </p:cNvCxnSpPr>
          <p:nvPr/>
        </p:nvCxnSpPr>
        <p:spPr>
          <a:xfrm>
            <a:off x="2492760" y="5533691"/>
            <a:ext cx="59656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540D45E-D572-B799-C4EC-5B03AAC35047}"/>
              </a:ext>
            </a:extLst>
          </p:cNvPr>
          <p:cNvSpPr txBox="1"/>
          <p:nvPr/>
        </p:nvSpPr>
        <p:spPr>
          <a:xfrm>
            <a:off x="1814267" y="52522"/>
            <a:ext cx="1102043" cy="461665"/>
          </a:xfrm>
          <a:prstGeom prst="rect">
            <a:avLst/>
          </a:prstGeom>
          <a:noFill/>
        </p:spPr>
        <p:txBody>
          <a:bodyPr wrap="square" rtlCol="0">
            <a:spAutoFit/>
          </a:bodyPr>
          <a:lstStyle/>
          <a:p>
            <a:r>
              <a:rPr kumimoji="1" lang="ja-JP" altLang="en-US" sz="2400">
                <a:solidFill>
                  <a:schemeClr val="bg1"/>
                </a:solidFill>
              </a:rPr>
              <a:t>結果</a:t>
            </a:r>
          </a:p>
        </p:txBody>
      </p:sp>
      <p:pic>
        <p:nvPicPr>
          <p:cNvPr id="37" name="グラフィックス 36" descr="カメラ 単色塗りつぶし">
            <a:extLst>
              <a:ext uri="{FF2B5EF4-FFF2-40B4-BE49-F238E27FC236}">
                <a16:creationId xmlns:a16="http://schemas.microsoft.com/office/drawing/2014/main" id="{A76C9F1A-C42A-89AA-9233-DD6CF07BB0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510" y="-58035"/>
            <a:ext cx="914400" cy="914400"/>
          </a:xfrm>
          <a:prstGeom prst="rect">
            <a:avLst/>
          </a:prstGeom>
        </p:spPr>
      </p:pic>
      <p:sp>
        <p:nvSpPr>
          <p:cNvPr id="48" name="テキスト ボックス 47">
            <a:extLst>
              <a:ext uri="{FF2B5EF4-FFF2-40B4-BE49-F238E27FC236}">
                <a16:creationId xmlns:a16="http://schemas.microsoft.com/office/drawing/2014/main" id="{F220B677-0506-2606-B59D-55D33BAB102B}"/>
              </a:ext>
            </a:extLst>
          </p:cNvPr>
          <p:cNvSpPr txBox="1"/>
          <p:nvPr/>
        </p:nvSpPr>
        <p:spPr>
          <a:xfrm>
            <a:off x="6465109" y="242330"/>
            <a:ext cx="2124075" cy="369332"/>
          </a:xfrm>
          <a:prstGeom prst="rect">
            <a:avLst/>
          </a:prstGeom>
          <a:noFill/>
        </p:spPr>
        <p:txBody>
          <a:bodyPr wrap="square" rtlCol="0">
            <a:spAutoFit/>
          </a:bodyPr>
          <a:lstStyle/>
          <a:p>
            <a:r>
              <a:rPr kumimoji="1" lang="en-US" altLang="ja-JP">
                <a:solidFill>
                  <a:schemeClr val="bg1"/>
                </a:solidFill>
              </a:rPr>
              <a:t>30</a:t>
            </a:r>
            <a:r>
              <a:rPr kumimoji="1" lang="ja-JP" altLang="en-US">
                <a:solidFill>
                  <a:schemeClr val="bg1"/>
                </a:solidFill>
              </a:rPr>
              <a:t>分おきに撮影</a:t>
            </a:r>
          </a:p>
        </p:txBody>
      </p:sp>
      <p:pic>
        <p:nvPicPr>
          <p:cNvPr id="53" name="グラフィックス 52" descr="月と星 単色塗りつぶし">
            <a:extLst>
              <a:ext uri="{FF2B5EF4-FFF2-40B4-BE49-F238E27FC236}">
                <a16:creationId xmlns:a16="http://schemas.microsoft.com/office/drawing/2014/main" id="{5B789003-F183-EF4D-098A-32C8B7F972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236" y="520084"/>
            <a:ext cx="914400" cy="914400"/>
          </a:xfrm>
          <a:prstGeom prst="rect">
            <a:avLst/>
          </a:prstGeom>
        </p:spPr>
      </p:pic>
      <p:pic>
        <p:nvPicPr>
          <p:cNvPr id="56" name="図 55">
            <a:extLst>
              <a:ext uri="{FF2B5EF4-FFF2-40B4-BE49-F238E27FC236}">
                <a16:creationId xmlns:a16="http://schemas.microsoft.com/office/drawing/2014/main" id="{C1A07728-1FD8-2168-B1C3-0C44EB192A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020" y="6100821"/>
            <a:ext cx="8823960" cy="758196"/>
          </a:xfrm>
          <a:prstGeom prst="rect">
            <a:avLst/>
          </a:prstGeom>
        </p:spPr>
      </p:pic>
      <p:sp>
        <p:nvSpPr>
          <p:cNvPr id="57" name="四角形: 角を丸くする 56">
            <a:extLst>
              <a:ext uri="{FF2B5EF4-FFF2-40B4-BE49-F238E27FC236}">
                <a16:creationId xmlns:a16="http://schemas.microsoft.com/office/drawing/2014/main" id="{10D08D83-A5C3-A715-5B60-9DF3B18DDAF3}"/>
              </a:ext>
            </a:extLst>
          </p:cNvPr>
          <p:cNvSpPr/>
          <p:nvPr/>
        </p:nvSpPr>
        <p:spPr>
          <a:xfrm>
            <a:off x="8179807" y="6136481"/>
            <a:ext cx="131549" cy="671513"/>
          </a:xfrm>
          <a:prstGeom prst="roundRect">
            <a:avLst>
              <a:gd name="adj" fmla="val 957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ローチャート: 書類 58">
            <a:extLst>
              <a:ext uri="{FF2B5EF4-FFF2-40B4-BE49-F238E27FC236}">
                <a16:creationId xmlns:a16="http://schemas.microsoft.com/office/drawing/2014/main" id="{4F91AC00-5B4D-57D6-6E25-0B830718EAB6}"/>
              </a:ext>
            </a:extLst>
          </p:cNvPr>
          <p:cNvSpPr/>
          <p:nvPr/>
        </p:nvSpPr>
        <p:spPr>
          <a:xfrm rot="10800000">
            <a:off x="2492494" y="2450585"/>
            <a:ext cx="5987850" cy="2799733"/>
          </a:xfrm>
          <a:prstGeom prst="flowChartDocumen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3895E29E-C10F-2981-27BB-C147B6AC9478}"/>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61" name="テキスト ボックス 60">
            <a:extLst>
              <a:ext uri="{FF2B5EF4-FFF2-40B4-BE49-F238E27FC236}">
                <a16:creationId xmlns:a16="http://schemas.microsoft.com/office/drawing/2014/main" id="{810EA7E1-F984-3264-796D-A81E46354A94}"/>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5AE4CF15-D7F3-460E-B1C0-27DAB68B7B43}"/>
              </a:ext>
            </a:extLst>
          </p:cNvPr>
          <p:cNvSpPr txBox="1"/>
          <p:nvPr/>
        </p:nvSpPr>
        <p:spPr>
          <a:xfrm>
            <a:off x="10599829" y="1617363"/>
            <a:ext cx="1228725" cy="369332"/>
          </a:xfrm>
          <a:prstGeom prst="rect">
            <a:avLst/>
          </a:prstGeom>
          <a:noFill/>
        </p:spPr>
        <p:txBody>
          <a:bodyPr wrap="square" rtlCol="0">
            <a:spAutoFit/>
          </a:bodyPr>
          <a:lstStyle/>
          <a:p>
            <a:r>
              <a:rPr lang="en-US" altLang="ja-JP">
                <a:solidFill>
                  <a:schemeClr val="bg1"/>
                </a:solidFill>
              </a:rPr>
              <a:t>1</a:t>
            </a: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8CD5BED1-54EB-B2B9-5022-C9C1EFDA6EC6}"/>
              </a:ext>
            </a:extLst>
          </p:cNvPr>
          <p:cNvSpPr txBox="1"/>
          <p:nvPr/>
        </p:nvSpPr>
        <p:spPr>
          <a:xfrm>
            <a:off x="10740061" y="1587221"/>
            <a:ext cx="1228725" cy="369332"/>
          </a:xfrm>
          <a:prstGeom prst="rect">
            <a:avLst/>
          </a:prstGeom>
          <a:noFill/>
        </p:spPr>
        <p:txBody>
          <a:bodyPr wrap="square" rtlCol="0">
            <a:spAutoFit/>
          </a:bodyPr>
          <a:lstStyle/>
          <a:p>
            <a:r>
              <a:rPr kumimoji="1" lang="en-US" altLang="ja-JP">
                <a:solidFill>
                  <a:schemeClr val="bg1"/>
                </a:solidFill>
              </a:rPr>
              <a:t>:</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FB0F9E6A-3B35-5F18-9B23-0993698398FB}"/>
              </a:ext>
            </a:extLst>
          </p:cNvPr>
          <p:cNvSpPr txBox="1"/>
          <p:nvPr/>
        </p:nvSpPr>
        <p:spPr>
          <a:xfrm>
            <a:off x="10837160" y="1617363"/>
            <a:ext cx="1228725" cy="369332"/>
          </a:xfrm>
          <a:prstGeom prst="rect">
            <a:avLst/>
          </a:prstGeom>
          <a:noFill/>
        </p:spPr>
        <p:txBody>
          <a:bodyPr wrap="square" rtlCol="0">
            <a:spAutoFit/>
          </a:bodyPr>
          <a:lstStyle/>
          <a:p>
            <a:r>
              <a:rPr lang="en-US" altLang="ja-JP">
                <a:solidFill>
                  <a:schemeClr val="bg1"/>
                </a:solidFill>
              </a:rPr>
              <a:t>00</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DAAD3D9E-764E-AD1F-6E07-3CEA5C5BB830}"/>
              </a:ext>
            </a:extLst>
          </p:cNvPr>
          <p:cNvSpPr txBox="1"/>
          <p:nvPr/>
        </p:nvSpPr>
        <p:spPr>
          <a:xfrm>
            <a:off x="10599829" y="1617363"/>
            <a:ext cx="1228725" cy="369332"/>
          </a:xfrm>
          <a:prstGeom prst="rect">
            <a:avLst/>
          </a:prstGeom>
          <a:noFill/>
        </p:spPr>
        <p:txBody>
          <a:bodyPr wrap="square" rtlCol="0">
            <a:spAutoFit/>
          </a:bodyPr>
          <a:lstStyle/>
          <a:p>
            <a:r>
              <a:rPr lang="en-US" altLang="ja-JP">
                <a:solidFill>
                  <a:schemeClr val="bg1"/>
                </a:solidFill>
              </a:rPr>
              <a:t>1</a:t>
            </a:r>
            <a:endParaRPr kumimoji="1" lang="ja-JP" altLang="en-US">
              <a:solidFill>
                <a:schemeClr val="bg1"/>
              </a:solidFill>
            </a:endParaRPr>
          </a:p>
        </p:txBody>
      </p:sp>
      <p:sp>
        <p:nvSpPr>
          <p:cNvPr id="50" name="テキスト ボックス 49">
            <a:extLst>
              <a:ext uri="{FF2B5EF4-FFF2-40B4-BE49-F238E27FC236}">
                <a16:creationId xmlns:a16="http://schemas.microsoft.com/office/drawing/2014/main" id="{1C89E267-93FB-A0E0-315E-A708688F50AD}"/>
              </a:ext>
            </a:extLst>
          </p:cNvPr>
          <p:cNvSpPr txBox="1"/>
          <p:nvPr/>
        </p:nvSpPr>
        <p:spPr>
          <a:xfrm>
            <a:off x="10838215" y="1865013"/>
            <a:ext cx="1228725" cy="369332"/>
          </a:xfrm>
          <a:prstGeom prst="rect">
            <a:avLst/>
          </a:prstGeom>
          <a:noFill/>
        </p:spPr>
        <p:txBody>
          <a:bodyPr wrap="square" rtlCol="0">
            <a:spAutoFit/>
          </a:bodyPr>
          <a:lstStyle/>
          <a:p>
            <a:r>
              <a:rPr lang="en-US" altLang="ja-JP">
                <a:noFill/>
              </a:rPr>
              <a:t>3</a:t>
            </a:r>
            <a:r>
              <a:rPr kumimoji="1" lang="en-US" altLang="ja-JP">
                <a:noFill/>
              </a:rPr>
              <a:t>0</a:t>
            </a:r>
            <a:endParaRPr kumimoji="1" lang="ja-JP" altLang="en-US">
              <a:noFill/>
            </a:endParaRPr>
          </a:p>
        </p:txBody>
      </p:sp>
    </p:spTree>
    <p:extLst>
      <p:ext uri="{BB962C8B-B14F-4D97-AF65-F5344CB8AC3E}">
        <p14:creationId xmlns:p14="http://schemas.microsoft.com/office/powerpoint/2010/main" val="368198887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theme/theme1.xml><?xml version="1.0" encoding="utf-8"?>
<a:theme xmlns:a="http://schemas.openxmlformats.org/drawingml/2006/main" name="ClassicFrame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Goudy and Gill Sans">
      <a:majorFont>
        <a:latin typeface="Yu Mincho"/>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4690</Words>
  <Application>Microsoft Office PowerPoint</Application>
  <PresentationFormat>ワイド画面</PresentationFormat>
  <Paragraphs>2314</Paragraphs>
  <Slides>134</Slides>
  <Notes>54</Notes>
  <HiddenSlides>0</HiddenSlides>
  <MMClips>44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134</vt:i4>
      </vt:variant>
    </vt:vector>
  </HeadingPairs>
  <TitlesOfParts>
    <vt:vector size="140" baseType="lpstr">
      <vt:lpstr>メイリオ</vt:lpstr>
      <vt:lpstr>Yu Gothic</vt:lpstr>
      <vt:lpstr>Yu Gothic</vt:lpstr>
      <vt:lpstr>Yu Mincho</vt:lpstr>
      <vt:lpstr>Arial</vt:lpstr>
      <vt:lpstr>ClassicFrameVTI</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矢野探究発表用スライド</dc:title>
  <dc:subject>矢野からの依頼</dc:subject>
  <dc:creator>totoka3710</dc:creator>
  <cp:keywords>ﾜﾛﾀ</cp:keywords>
  <dc:description>発表がんばー</dc:description>
  <cp:lastModifiedBy>totoka 3710</cp:lastModifiedBy>
  <cp:revision>3</cp:revision>
  <dcterms:created xsi:type="dcterms:W3CDTF">2025-08-19T12:04:58Z</dcterms:created>
  <dcterms:modified xsi:type="dcterms:W3CDTF">2026-01-08T10:16:59Z</dcterms:modified>
  <cp:category>ドンコ</cp:category>
  <cp:contentStatus/>
</cp:coreProperties>
</file>